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7" r:id="rId4"/>
    <p:sldId id="256" r:id="rId5"/>
  </p:sldIdLst>
  <p:sldSz cx="5689600" cy="4140200"/>
  <p:notesSz cx="5689600" cy="4140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5" d="100"/>
          <a:sy n="165" d="100"/>
        </p:scale>
        <p:origin x="1902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Juul" userId="63049030-9ac0-4e2f-ac8b-993a560cbc1e" providerId="ADAL" clId="{3A3099CB-C9CF-4DD8-A944-D26111C85243}"/>
    <pc:docChg chg="modSld sldOrd">
      <pc:chgData name="Anders Juul" userId="63049030-9ac0-4e2f-ac8b-993a560cbc1e" providerId="ADAL" clId="{3A3099CB-C9CF-4DD8-A944-D26111C85243}" dt="2023-01-24T12:49:23.026" v="5"/>
      <pc:docMkLst>
        <pc:docMk/>
      </pc:docMkLst>
      <pc:sldChg chg="modSp mod ord">
        <pc:chgData name="Anders Juul" userId="63049030-9ac0-4e2f-ac8b-993a560cbc1e" providerId="ADAL" clId="{3A3099CB-C9CF-4DD8-A944-D26111C85243}" dt="2023-01-24T12:49:23.026" v="5"/>
        <pc:sldMkLst>
          <pc:docMk/>
          <pc:sldMk cId="0" sldId="256"/>
        </pc:sldMkLst>
        <pc:spChg chg="mod">
          <ac:chgData name="Anders Juul" userId="63049030-9ac0-4e2f-ac8b-993a560cbc1e" providerId="ADAL" clId="{3A3099CB-C9CF-4DD8-A944-D26111C85243}" dt="2023-01-24T12:48:18.378" v="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Anders Juul" userId="63049030-9ac0-4e2f-ac8b-993a560cbc1e" providerId="ADAL" clId="{3A3099CB-C9CF-4DD8-A944-D26111C85243}" dt="2023-01-24T12:48:33.376" v="3" actId="207"/>
        <pc:sldMkLst>
          <pc:docMk/>
          <pc:sldMk cId="0" sldId="257"/>
        </pc:sldMkLst>
        <pc:spChg chg="mod">
          <ac:chgData name="Anders Juul" userId="63049030-9ac0-4e2f-ac8b-993a560cbc1e" providerId="ADAL" clId="{3A3099CB-C9CF-4DD8-A944-D26111C85243}" dt="2023-01-24T12:48:28.449" v="2" actId="207"/>
          <ac:spMkLst>
            <pc:docMk/>
            <pc:sldMk cId="0" sldId="257"/>
            <ac:spMk id="3" creationId="{00000000-0000-0000-0000-000000000000}"/>
          </ac:spMkLst>
        </pc:spChg>
        <pc:spChg chg="mod">
          <ac:chgData name="Anders Juul" userId="63049030-9ac0-4e2f-ac8b-993a560cbc1e" providerId="ADAL" clId="{3A3099CB-C9CF-4DD8-A944-D26111C85243}" dt="2023-01-24T12:48:33.376" v="3" actId="207"/>
          <ac:spMkLst>
            <pc:docMk/>
            <pc:sldMk cId="0" sldId="257"/>
            <ac:spMk id="4" creationId="{00000000-0000-0000-0000-000000000000}"/>
          </ac:spMkLst>
        </pc:spChg>
      </pc:sldChg>
    </pc:docChg>
  </pc:docChgLst>
  <pc:docChgLst>
    <pc:chgData name="Anders Juul" userId="63049030-9ac0-4e2f-ac8b-993a560cbc1e" providerId="ADAL" clId="{1383BDBF-06F2-471F-B1A9-FB814A4C2BA9}"/>
    <pc:docChg chg="modSld">
      <pc:chgData name="Anders Juul" userId="63049030-9ac0-4e2f-ac8b-993a560cbc1e" providerId="ADAL" clId="{1383BDBF-06F2-471F-B1A9-FB814A4C2BA9}" dt="2023-01-24T12:51:08.248" v="25" actId="1076"/>
      <pc:docMkLst>
        <pc:docMk/>
      </pc:docMkLst>
      <pc:sldChg chg="modSp mod">
        <pc:chgData name="Anders Juul" userId="63049030-9ac0-4e2f-ac8b-993a560cbc1e" providerId="ADAL" clId="{1383BDBF-06F2-471F-B1A9-FB814A4C2BA9}" dt="2023-01-24T12:51:08.248" v="25" actId="1076"/>
        <pc:sldMkLst>
          <pc:docMk/>
          <pc:sldMk cId="0" sldId="257"/>
        </pc:sldMkLst>
        <pc:spChg chg="mod">
          <ac:chgData name="Anders Juul" userId="63049030-9ac0-4e2f-ac8b-993a560cbc1e" providerId="ADAL" clId="{1383BDBF-06F2-471F-B1A9-FB814A4C2BA9}" dt="2023-01-24T12:51:08.248" v="25" actId="1076"/>
          <ac:spMkLst>
            <pc:docMk/>
            <pc:sldMk cId="0" sldId="257"/>
            <ac:spMk id="3" creationId="{00000000-0000-0000-0000-000000000000}"/>
          </ac:spMkLst>
        </pc:spChg>
        <pc:spChg chg="mod">
          <ac:chgData name="Anders Juul" userId="63049030-9ac0-4e2f-ac8b-993a560cbc1e" providerId="ADAL" clId="{1383BDBF-06F2-471F-B1A9-FB814A4C2BA9}" dt="2023-01-24T12:50:56.109" v="24" actId="1076"/>
          <ac:spMkLst>
            <pc:docMk/>
            <pc:sldMk cId="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26720" y="1283462"/>
            <a:ext cx="4836160" cy="8694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53440" y="2318512"/>
            <a:ext cx="3982720" cy="1035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4480" y="952246"/>
            <a:ext cx="2474976" cy="2732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30144" y="952246"/>
            <a:ext cx="2474976" cy="2732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480" y="165608"/>
            <a:ext cx="5120640" cy="662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4480" y="952246"/>
            <a:ext cx="5120640" cy="2732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34464" y="3850386"/>
            <a:ext cx="1820672" cy="207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4480" y="3850386"/>
            <a:ext cx="1308608" cy="207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096512" y="3850386"/>
            <a:ext cx="1308608" cy="207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687567" cy="413918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46125" y="3087093"/>
            <a:ext cx="109537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800" dirty="0">
                <a:solidFill>
                  <a:srgbClr val="2971B5"/>
                </a:solidFill>
                <a:latin typeface="Cera Compact Pro"/>
                <a:cs typeface="Cera Compact Pro"/>
              </a:rPr>
              <a:t>Fornavn</a:t>
            </a:r>
            <a:r>
              <a:rPr sz="1800" spc="-20" dirty="0">
                <a:solidFill>
                  <a:srgbClr val="2971B5"/>
                </a:solidFill>
                <a:latin typeface="Cera Compact Pro"/>
                <a:cs typeface="Cera Compact Pro"/>
              </a:rPr>
              <a:t>:</a:t>
            </a:r>
            <a:endParaRPr sz="1800" dirty="0">
              <a:solidFill>
                <a:srgbClr val="2971B5"/>
              </a:solidFill>
              <a:latin typeface="Cera Compact Pro"/>
              <a:cs typeface="Cera Compact Pr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83000" y="3111473"/>
            <a:ext cx="70888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2971B5"/>
                </a:solidFill>
                <a:latin typeface="Cera Compact Pro"/>
                <a:cs typeface="Cera Compact Pro"/>
              </a:rPr>
              <a:t>A</a:t>
            </a:r>
            <a:r>
              <a:rPr lang="da-DK" sz="1800" spc="-20" dirty="0" err="1">
                <a:solidFill>
                  <a:srgbClr val="2971B5"/>
                </a:solidFill>
                <a:latin typeface="Cera Compact Pro"/>
                <a:cs typeface="Cera Compact Pro"/>
              </a:rPr>
              <a:t>lder</a:t>
            </a:r>
            <a:r>
              <a:rPr sz="1800" spc="-20" dirty="0">
                <a:solidFill>
                  <a:srgbClr val="2971B5"/>
                </a:solidFill>
                <a:latin typeface="Cera Compact Pro"/>
                <a:cs typeface="Cera Compact Pro"/>
              </a:rPr>
              <a:t>:</a:t>
            </a:r>
            <a:endParaRPr sz="1800" dirty="0">
              <a:solidFill>
                <a:srgbClr val="2971B5"/>
              </a:solidFill>
              <a:latin typeface="Cera Compact Pro"/>
              <a:cs typeface="Cera Compact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687567" cy="413918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36305" y="3424644"/>
            <a:ext cx="42151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LEGO,</a:t>
            </a:r>
            <a:r>
              <a:rPr sz="800" spc="-20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the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LEGO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logo</a:t>
            </a:r>
            <a:r>
              <a:rPr sz="800" spc="-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and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the</a:t>
            </a: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 Miniﬁgure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are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trademarks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of</a:t>
            </a:r>
            <a:r>
              <a:rPr sz="800" spc="-3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the</a:t>
            </a:r>
            <a:r>
              <a:rPr sz="800" spc="-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LEGO</a:t>
            </a: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Group.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©202</a:t>
            </a:r>
            <a:r>
              <a:rPr lang="da-DK"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3</a:t>
            </a:r>
            <a:r>
              <a:rPr sz="800" spc="-40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The</a:t>
            </a: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dirty="0">
                <a:solidFill>
                  <a:schemeClr val="bg1"/>
                </a:solidFill>
                <a:latin typeface="Cera Compact Pro"/>
                <a:cs typeface="Cera Compact Pro"/>
              </a:rPr>
              <a:t>LEGO</a:t>
            </a:r>
            <a:r>
              <a:rPr sz="800" spc="-15" dirty="0">
                <a:solidFill>
                  <a:schemeClr val="bg1"/>
                </a:solidFill>
                <a:latin typeface="Cera Compact Pro"/>
                <a:cs typeface="Cera Compact Pro"/>
              </a:rPr>
              <a:t> </a:t>
            </a:r>
            <a:r>
              <a:rPr sz="800" spc="-10" dirty="0">
                <a:solidFill>
                  <a:schemeClr val="bg1"/>
                </a:solidFill>
                <a:latin typeface="Cera Compact Pro"/>
                <a:cs typeface="Cera Compact Pro"/>
              </a:rPr>
              <a:t>Group.</a:t>
            </a:r>
            <a:endParaRPr sz="800" dirty="0">
              <a:solidFill>
                <a:schemeClr val="bg1"/>
              </a:solidFill>
              <a:latin typeface="Cera Compact Pro"/>
              <a:cs typeface="Cera Compact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7961088157E144BB371B989E4BC7DD" ma:contentTypeVersion="16" ma:contentTypeDescription="Create a new document." ma:contentTypeScope="" ma:versionID="e373856be3161e76d2c5c54862bed858">
  <xsd:schema xmlns:xsd="http://www.w3.org/2001/XMLSchema" xmlns:xs="http://www.w3.org/2001/XMLSchema" xmlns:p="http://schemas.microsoft.com/office/2006/metadata/properties" xmlns:ns2="14c2fe90-ccf1-450c-b21a-10e1a1d1d424" xmlns:ns3="d9914f5e-40c9-4998-8b17-9d0592ff25a8" targetNamespace="http://schemas.microsoft.com/office/2006/metadata/properties" ma:root="true" ma:fieldsID="120038dfc9121141916f0066aab592a1" ns2:_="" ns3:_="">
    <xsd:import namespace="14c2fe90-ccf1-450c-b21a-10e1a1d1d424"/>
    <xsd:import namespace="d9914f5e-40c9-4998-8b17-9d0592ff25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2fe90-ccf1-450c-b21a-10e1a1d1d4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da59523-cae3-4a93-ad14-9717a5d946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14f5e-40c9-4998-8b17-9d0592ff25a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041a9b-d329-4792-a401-bd6a4c9b8844}" ma:internalName="TaxCatchAll" ma:showField="CatchAllData" ma:web="d9914f5e-40c9-4998-8b17-9d0592ff25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E4E7FC-94A0-4EFA-97C1-457AB79B0F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D60C6C-FAB5-48DD-8780-32992760B7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c2fe90-ccf1-450c-b21a-10e1a1d1d424"/>
    <ds:schemaRef ds:uri="d9914f5e-40c9-4998-8b17-9d0592ff25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Cera Compact Pro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Anders Juul Kristoffersen</cp:lastModifiedBy>
  <cp:revision>1</cp:revision>
  <dcterms:created xsi:type="dcterms:W3CDTF">2023-01-24T12:47:41Z</dcterms:created>
  <dcterms:modified xsi:type="dcterms:W3CDTF">2023-01-24T12:51:15Z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2022-03-15T00:00:00Z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2023-01-24T00:00:00Z</vt:filetime>
  </property>
  <property fmtid="{D5CDD505-2E9C-101B-9397-08002B2CF9AE}" pid="5" name="Producer">
    <vt:lpwstr>Adobe Photoshop for Windows -- Image Conversion Plug-in</vt:lpwstr>
  </property>
</Properties>
</file>