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sldIdLst>
    <p:sldId id="275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2EB12-BEF1-4A63-8D2C-BEE3BAA1AACE}" v="6" dt="2023-03-06T12:55:01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Juul" userId="63049030-9ac0-4e2f-ac8b-993a560cbc1e" providerId="ADAL" clId="{C702EB12-BEF1-4A63-8D2C-BEE3BAA1AACE}"/>
    <pc:docChg chg="custSel modSld">
      <pc:chgData name="Anders Juul" userId="63049030-9ac0-4e2f-ac8b-993a560cbc1e" providerId="ADAL" clId="{C702EB12-BEF1-4A63-8D2C-BEE3BAA1AACE}" dt="2023-03-06T12:55:14.856" v="53" actId="1076"/>
      <pc:docMkLst>
        <pc:docMk/>
      </pc:docMkLst>
      <pc:sldChg chg="addSp delSp modSp mod">
        <pc:chgData name="Anders Juul" userId="63049030-9ac0-4e2f-ac8b-993a560cbc1e" providerId="ADAL" clId="{C702EB12-BEF1-4A63-8D2C-BEE3BAA1AACE}" dt="2023-03-06T12:55:14.856" v="53" actId="1076"/>
        <pc:sldMkLst>
          <pc:docMk/>
          <pc:sldMk cId="1378020295" sldId="275"/>
        </pc:sldMkLst>
        <pc:spChg chg="mod">
          <ac:chgData name="Anders Juul" userId="63049030-9ac0-4e2f-ac8b-993a560cbc1e" providerId="ADAL" clId="{C702EB12-BEF1-4A63-8D2C-BEE3BAA1AACE}" dt="2023-03-06T12:54:31.037" v="44" actId="6549"/>
          <ac:spMkLst>
            <pc:docMk/>
            <pc:sldMk cId="1378020295" sldId="275"/>
            <ac:spMk id="8" creationId="{5C3C25BA-8D88-476C-9C64-6B00DFA4DAC0}"/>
          </ac:spMkLst>
        </pc:spChg>
        <pc:picChg chg="add del mod">
          <ac:chgData name="Anders Juul" userId="63049030-9ac0-4e2f-ac8b-993a560cbc1e" providerId="ADAL" clId="{C702EB12-BEF1-4A63-8D2C-BEE3BAA1AACE}" dt="2023-03-06T12:53:20.053" v="7" actId="478"/>
          <ac:picMkLst>
            <pc:docMk/>
            <pc:sldMk cId="1378020295" sldId="275"/>
            <ac:picMk id="3" creationId="{5FB41DD0-803A-CC22-BE79-59734F386386}"/>
          </ac:picMkLst>
        </pc:picChg>
        <pc:picChg chg="del">
          <ac:chgData name="Anders Juul" userId="63049030-9ac0-4e2f-ac8b-993a560cbc1e" providerId="ADAL" clId="{C702EB12-BEF1-4A63-8D2C-BEE3BAA1AACE}" dt="2023-03-06T12:52:39.043" v="0" actId="478"/>
          <ac:picMkLst>
            <pc:docMk/>
            <pc:sldMk cId="1378020295" sldId="275"/>
            <ac:picMk id="6" creationId="{B48412A2-8697-DF23-2468-F953D06F4339}"/>
          </ac:picMkLst>
        </pc:picChg>
        <pc:picChg chg="add mod">
          <ac:chgData name="Anders Juul" userId="63049030-9ac0-4e2f-ac8b-993a560cbc1e" providerId="ADAL" clId="{C702EB12-BEF1-4A63-8D2C-BEE3BAA1AACE}" dt="2023-03-06T12:53:48.471" v="14" actId="1076"/>
          <ac:picMkLst>
            <pc:docMk/>
            <pc:sldMk cId="1378020295" sldId="275"/>
            <ac:picMk id="11" creationId="{9692204D-4587-5039-14E3-7DBDFB024E06}"/>
          </ac:picMkLst>
        </pc:picChg>
        <pc:picChg chg="del">
          <ac:chgData name="Anders Juul" userId="63049030-9ac0-4e2f-ac8b-993a560cbc1e" providerId="ADAL" clId="{C702EB12-BEF1-4A63-8D2C-BEE3BAA1AACE}" dt="2023-03-06T12:52:39.351" v="1" actId="478"/>
          <ac:picMkLst>
            <pc:docMk/>
            <pc:sldMk cId="1378020295" sldId="275"/>
            <ac:picMk id="12" creationId="{B106FB57-38A8-99C2-5C42-BCE359D193C5}"/>
          </ac:picMkLst>
        </pc:picChg>
        <pc:picChg chg="add mod">
          <ac:chgData name="Anders Juul" userId="63049030-9ac0-4e2f-ac8b-993a560cbc1e" providerId="ADAL" clId="{C702EB12-BEF1-4A63-8D2C-BEE3BAA1AACE}" dt="2023-03-06T12:55:14.856" v="53" actId="1076"/>
          <ac:picMkLst>
            <pc:docMk/>
            <pc:sldMk cId="1378020295" sldId="275"/>
            <ac:picMk id="15" creationId="{E6B934BB-D777-62C0-7004-5CA98F98B804}"/>
          </ac:picMkLst>
        </pc:picChg>
      </pc:sldChg>
    </pc:docChg>
  </pc:docChgLst>
  <pc:docChgLst>
    <pc:chgData name="Anders Juul" userId="63049030-9ac0-4e2f-ac8b-993a560cbc1e" providerId="ADAL" clId="{283195AB-DAE0-4BD9-BB6C-595F92703350}"/>
    <pc:docChg chg="delSld modSld delMainMaster">
      <pc:chgData name="Anders Juul" userId="63049030-9ac0-4e2f-ac8b-993a560cbc1e" providerId="ADAL" clId="{283195AB-DAE0-4BD9-BB6C-595F92703350}" dt="2023-02-16T12:38:00.086" v="32" actId="20577"/>
      <pc:docMkLst>
        <pc:docMk/>
      </pc:docMkLst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250419169" sldId="256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2140751933" sldId="257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3871766968" sldId="260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180196011" sldId="262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37553606" sldId="263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3769130038" sldId="264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2504679736" sldId="265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883017709" sldId="266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160186367" sldId="267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858596133" sldId="268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786544214" sldId="269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435342438" sldId="270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1894615544" sldId="271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360165787" sldId="272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356973404" sldId="273"/>
        </pc:sldMkLst>
      </pc:sldChg>
      <pc:sldChg chg="del">
        <pc:chgData name="Anders Juul" userId="63049030-9ac0-4e2f-ac8b-993a560cbc1e" providerId="ADAL" clId="{283195AB-DAE0-4BD9-BB6C-595F92703350}" dt="2023-02-16T12:37:46.132" v="0" actId="47"/>
        <pc:sldMkLst>
          <pc:docMk/>
          <pc:sldMk cId="669616015" sldId="274"/>
        </pc:sldMkLst>
      </pc:sldChg>
      <pc:sldChg chg="modSp mod">
        <pc:chgData name="Anders Juul" userId="63049030-9ac0-4e2f-ac8b-993a560cbc1e" providerId="ADAL" clId="{283195AB-DAE0-4BD9-BB6C-595F92703350}" dt="2023-02-16T12:38:00.086" v="32" actId="20577"/>
        <pc:sldMkLst>
          <pc:docMk/>
          <pc:sldMk cId="1378020295" sldId="275"/>
        </pc:sldMkLst>
        <pc:spChg chg="mod">
          <ac:chgData name="Anders Juul" userId="63049030-9ac0-4e2f-ac8b-993a560cbc1e" providerId="ADAL" clId="{283195AB-DAE0-4BD9-BB6C-595F92703350}" dt="2023-02-16T12:38:00.086" v="32" actId="20577"/>
          <ac:spMkLst>
            <pc:docMk/>
            <pc:sldMk cId="1378020295" sldId="275"/>
            <ac:spMk id="8" creationId="{5C3C25BA-8D88-476C-9C64-6B00DFA4DAC0}"/>
          </ac:spMkLst>
        </pc:spChg>
      </pc:sldChg>
      <pc:sldMasterChg chg="del delSldLayout">
        <pc:chgData name="Anders Juul" userId="63049030-9ac0-4e2f-ac8b-993a560cbc1e" providerId="ADAL" clId="{283195AB-DAE0-4BD9-BB6C-595F92703350}" dt="2023-02-16T12:37:46.132" v="0" actId="47"/>
        <pc:sldMasterMkLst>
          <pc:docMk/>
          <pc:sldMasterMk cId="1988319278" sldId="2147483648"/>
        </pc:sldMasterMkLst>
        <pc:sldLayoutChg chg="del">
          <pc:chgData name="Anders Juul" userId="63049030-9ac0-4e2f-ac8b-993a560cbc1e" providerId="ADAL" clId="{283195AB-DAE0-4BD9-BB6C-595F92703350}" dt="2023-02-16T12:37:46.132" v="0" actId="47"/>
          <pc:sldLayoutMkLst>
            <pc:docMk/>
            <pc:sldMasterMk cId="1988319278" sldId="2147483648"/>
            <pc:sldLayoutMk cId="2351566030" sldId="214748367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75059-667D-499F-AE0B-10D4F5ADA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F9C20-8463-4771-AF05-39DF8965F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CDC1B-57E8-4071-A79C-469844689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D683A-C5E7-41D2-B4BC-16164E35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2CE5-5216-407D-B41D-6FD875B4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592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3D5EA-9E32-47BC-97C6-9DDF4C83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B07DE-B0C3-4396-8697-02468E4F2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5B2-4A03-43AE-8C4F-AA48281E9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70B64-E28F-4F2C-B568-6E0373C4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232D-62C9-4F33-AB84-17CB698BF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24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FA796-8477-423D-9C2E-148066EC4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4F2DB-1C9E-465C-A48F-9B146CDD6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B8794-AE54-4A29-A386-E6719E0D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D7092-42DA-490B-AE7B-C2516F0A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77DA2-3F64-4D09-897F-AC170DC8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08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7FC66-ACE5-441E-9F3D-84B378C7A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52A49-A621-4854-AFA9-2DCA99F51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76B11-A393-4C8D-BC3E-7687FD1B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84E6-529C-4270-8EA9-DF246D38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E6616-0FA8-47CC-81B3-17373D30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16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9E63B-9ED9-4E8A-BD8D-D05911FB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4E812-287B-4145-BCAA-0B368F111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2085A-DDB3-4DAC-8C74-5EECCBB7E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96B0-F8C4-466D-BD43-F0138D763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D61BF-844C-49F0-9F9E-57A75047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97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B94C3-05DB-4E97-8742-592C1D33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3F8CE-CE56-4F4B-834A-924B7B0DC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7B698-CA6F-4F12-87C8-ED4615EF16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50FC9-8285-4C7A-8987-F928C7D7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31664-959C-4D03-8478-EBE176FE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BFA83-7B87-440F-9ADE-1C4A0C2E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5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6725-1C86-4310-9408-2B1AFD57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A66FE-D9B0-413E-8CA4-79714A647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7DE45-6601-4686-BBAB-B8A1025E3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3C0C1-BEAD-41FE-AE45-A5E3C9FDC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2E6B0C-7206-4677-ABCD-1CE27D20EF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073870-2E53-4F33-9AC0-901CC7FD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BAB2EC-10F6-4E32-93F9-56ADF9CBF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B9501C-2686-43C1-A490-324A14181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6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CD21-4618-4CEF-BD5C-7E7A82E7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9A60B-6437-4E85-BD80-02C273996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8E22EC-82B6-4E05-B4E8-AC0248FC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52EC3-55D4-49BE-B9E8-3F205F2C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29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3FFFD7-FFDC-4C73-87AE-179A9D75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DEB4E-C121-4941-921B-4D00D977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F1B8D-55F2-4A9E-8BF9-A8611768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004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0DD66-5B61-4DED-85DD-52A8DEBB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CF70F-EBF5-4D73-AF83-BD2D15CE6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9D976-52A4-45AA-B773-B38C1A22C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7BA1C-70DF-435C-B474-A1A33339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B695F-7576-4935-8EEF-011D1A9E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99ECB-0A80-4936-AF78-7FF9FB9DC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17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3583C-ABD0-49CA-848F-43EC2CDA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D29194-8A47-407A-A65D-7FF21077C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3BD04-EF52-4A1F-80E1-4D23C09CA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E1098-94FE-4F07-B686-120609D0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A50DC-C902-4BCD-AB6A-12D0CA507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7F8F5-B4F0-4426-BD5B-12FACF63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150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1AAD6-B007-4025-B764-E152154C2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4A73A-4C25-4BD4-86AB-204C2AD83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135B4-AF45-417C-8C98-2035CF221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0BC1E-D24B-4919-91E4-C8DD9F3EAEB2}" type="datetimeFigureOut">
              <a:rPr lang="da-DK" smtClean="0"/>
              <a:t>11-04-2023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8152-7806-4F8B-A64B-F9291EF686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D568A-04A8-45F6-AF37-E745F09C2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6C1A-96BB-4D3E-9826-E05720548A7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953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o.com/sustainability/buildthechange/challenges/apl/upload?CMP=EMC-LCE" TargetMode="External"/><Relationship Id="rId2" Type="http://schemas.openxmlformats.org/officeDocument/2006/relationships/hyperlink" Target="https://www.lego.com/sustainability/buildthechange/challenges/apl/gallery?CMP=EMC-LC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7C693A-AF1A-47A9-B86D-A8D297A4782A}"/>
              </a:ext>
            </a:extLst>
          </p:cNvPr>
          <p:cNvSpPr txBox="1"/>
          <p:nvPr/>
        </p:nvSpPr>
        <p:spPr>
          <a:xfrm>
            <a:off x="1" y="511000"/>
            <a:ext cx="60959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/>
              <a:t>Uploader</a:t>
            </a:r>
          </a:p>
          <a:p>
            <a:pPr algn="ctr"/>
            <a:r>
              <a:rPr lang="da-DK" sz="1400" i="1" err="1"/>
              <a:t>Follow</a:t>
            </a:r>
            <a:r>
              <a:rPr lang="da-DK" sz="1400" i="1"/>
              <a:t> </a:t>
            </a:r>
            <a:r>
              <a:rPr lang="da-DK" sz="1400" i="1" err="1"/>
              <a:t>this</a:t>
            </a:r>
            <a:r>
              <a:rPr lang="da-DK" sz="1400" i="1"/>
              <a:t> link or scan </a:t>
            </a:r>
            <a:r>
              <a:rPr lang="da-DK" sz="1400" i="1" err="1"/>
              <a:t>this</a:t>
            </a:r>
            <a:r>
              <a:rPr lang="da-DK" sz="1400" i="1"/>
              <a:t> QR </a:t>
            </a:r>
            <a:r>
              <a:rPr lang="da-DK" sz="1400" i="1" err="1"/>
              <a:t>code</a:t>
            </a:r>
            <a:r>
              <a:rPr lang="da-DK" sz="1400" i="1"/>
              <a:t> to upload </a:t>
            </a:r>
            <a:r>
              <a:rPr lang="da-DK" sz="1400" i="1" err="1"/>
              <a:t>your</a:t>
            </a:r>
            <a:r>
              <a:rPr lang="da-DK" sz="1400" i="1"/>
              <a:t> </a:t>
            </a:r>
            <a:r>
              <a:rPr lang="da-DK" sz="1400" i="1" err="1"/>
              <a:t>ideas</a:t>
            </a:r>
            <a:endParaRPr lang="da-DK" sz="1400" i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DD4B6-B6A9-4F6D-804A-36851C6ADD46}"/>
              </a:ext>
            </a:extLst>
          </p:cNvPr>
          <p:cNvSpPr txBox="1"/>
          <p:nvPr/>
        </p:nvSpPr>
        <p:spPr>
          <a:xfrm>
            <a:off x="6096000" y="511000"/>
            <a:ext cx="609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/>
              <a:t>Gallery</a:t>
            </a:r>
          </a:p>
          <a:p>
            <a:pPr algn="ctr"/>
            <a:r>
              <a:rPr lang="da-DK" sz="1400" i="1" err="1"/>
              <a:t>Follow</a:t>
            </a:r>
            <a:r>
              <a:rPr lang="da-DK" sz="1400" i="1"/>
              <a:t> </a:t>
            </a:r>
            <a:r>
              <a:rPr lang="da-DK" sz="1400" i="1" err="1"/>
              <a:t>this</a:t>
            </a:r>
            <a:r>
              <a:rPr lang="da-DK" sz="1400" i="1"/>
              <a:t> link or scan </a:t>
            </a:r>
            <a:r>
              <a:rPr lang="da-DK" sz="1400" i="1" err="1"/>
              <a:t>this</a:t>
            </a:r>
            <a:r>
              <a:rPr lang="da-DK" sz="1400" i="1"/>
              <a:t> QR </a:t>
            </a:r>
            <a:r>
              <a:rPr lang="da-DK" sz="1400" i="1" err="1"/>
              <a:t>code</a:t>
            </a:r>
            <a:r>
              <a:rPr lang="da-DK" sz="1400" i="1"/>
              <a:t> to go to the </a:t>
            </a:r>
            <a:r>
              <a:rPr lang="da-DK" sz="1400" i="1" err="1"/>
              <a:t>custom</a:t>
            </a:r>
            <a:r>
              <a:rPr lang="da-DK" sz="1400" i="1"/>
              <a:t> </a:t>
            </a:r>
            <a:r>
              <a:rPr lang="da-DK" sz="1400" i="1" err="1"/>
              <a:t>gallery</a:t>
            </a:r>
            <a:endParaRPr lang="da-DK" sz="1400" i="1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C0046F-9BC3-43F6-921C-473A34F6D84E}"/>
              </a:ext>
            </a:extLst>
          </p:cNvPr>
          <p:cNvCxnSpPr>
            <a:cxnSpLocks/>
          </p:cNvCxnSpPr>
          <p:nvPr/>
        </p:nvCxnSpPr>
        <p:spPr>
          <a:xfrm>
            <a:off x="6096000" y="695666"/>
            <a:ext cx="0" cy="4732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407C0FB-1F34-61A4-CBF0-25836F41A75D}"/>
              </a:ext>
            </a:extLst>
          </p:cNvPr>
          <p:cNvSpPr txBox="1"/>
          <p:nvPr/>
        </p:nvSpPr>
        <p:spPr>
          <a:xfrm>
            <a:off x="6168272" y="6347000"/>
            <a:ext cx="610856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1050" dirty="0">
                <a:hlinkClick r:id="rId2"/>
              </a:rPr>
              <a:t>https://www.lego.com/sustainability/buildthechange/challenges/apl/gallery?CMP=EMC-LCE</a:t>
            </a:r>
            <a:endParaRPr lang="da-DK" sz="105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9958D5-58A2-40BE-9B92-805DAE99E21A}"/>
              </a:ext>
            </a:extLst>
          </p:cNvPr>
          <p:cNvSpPr txBox="1"/>
          <p:nvPr/>
        </p:nvSpPr>
        <p:spPr>
          <a:xfrm>
            <a:off x="0" y="6347000"/>
            <a:ext cx="59577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sz="1000" dirty="0">
                <a:hlinkClick r:id="rId3"/>
              </a:rPr>
              <a:t>https://www.lego.com/sustainability/buildthechange/challenges/apl/upload?CMP=EMC-LCE</a:t>
            </a:r>
            <a:endParaRPr lang="da-DK" sz="1000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9692204D-4587-5039-14E3-7DBDFB024E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755" y="1403552"/>
            <a:ext cx="4610491" cy="4610491"/>
          </a:xfrm>
          <a:prstGeom prst="rect">
            <a:avLst/>
          </a:prstGeom>
        </p:spPr>
      </p:pic>
      <p:pic>
        <p:nvPicPr>
          <p:cNvPr id="15" name="Picture 14" descr="Qr code&#10;&#10;Description automatically generated">
            <a:extLst>
              <a:ext uri="{FF2B5EF4-FFF2-40B4-BE49-F238E27FC236}">
                <a16:creationId xmlns:a16="http://schemas.microsoft.com/office/drawing/2014/main" id="{E6B934BB-D777-62C0-7004-5CA98F98B8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80" y="1372774"/>
            <a:ext cx="4524866" cy="452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02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DB29FA5132F14ABF63E203D0179698" ma:contentTypeVersion="8" ma:contentTypeDescription="Opret et nyt dokument." ma:contentTypeScope="" ma:versionID="49ab8f9e150df9f819bf446974be4e61">
  <xsd:schema xmlns:xsd="http://www.w3.org/2001/XMLSchema" xmlns:xs="http://www.w3.org/2001/XMLSchema" xmlns:p="http://schemas.microsoft.com/office/2006/metadata/properties" xmlns:ns2="c9e905be-3b26-4b81-bac9-0740b14ad29b" xmlns:ns3="c5b0f5ec-6bf0-4305-b5c9-271eea00b6c7" targetNamespace="http://schemas.microsoft.com/office/2006/metadata/properties" ma:root="true" ma:fieldsID="5ac4631f63786ac56462f5d0f45b8c48" ns2:_="" ns3:_="">
    <xsd:import namespace="c9e905be-3b26-4b81-bac9-0740b14ad29b"/>
    <xsd:import namespace="c5b0f5ec-6bf0-4305-b5c9-271eea00b6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905be-3b26-4b81-bac9-0740b14ad2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ledmærker" ma:readOnly="false" ma:fieldId="{5cf76f15-5ced-4ddc-b409-7134ff3c332f}" ma:taxonomyMulti="true" ma:sspId="3fe80aff-8094-4148-a725-0517f31fcd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b0f5ec-6bf0-4305-b5c9-271eea00b6c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cbc7229-2526-439c-b52c-84c1d5fcb53d}" ma:internalName="TaxCatchAll" ma:showField="CatchAllData" ma:web="c5b0f5ec-6bf0-4305-b5c9-271eea00b6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9e905be-3b26-4b81-bac9-0740b14ad29b">
      <Terms xmlns="http://schemas.microsoft.com/office/infopath/2007/PartnerControls"/>
    </lcf76f155ced4ddcb4097134ff3c332f>
    <TaxCatchAll xmlns="c5b0f5ec-6bf0-4305-b5c9-271eea00b6c7" xsi:nil="true"/>
  </documentManagement>
</p:properties>
</file>

<file path=customXml/itemProps1.xml><?xml version="1.0" encoding="utf-8"?>
<ds:datastoreItem xmlns:ds="http://schemas.openxmlformats.org/officeDocument/2006/customXml" ds:itemID="{5CE12921-70AC-41C6-97A9-4C3712E355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DD264A-E122-48B6-B977-9648B79F3B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905be-3b26-4b81-bac9-0740b14ad29b"/>
    <ds:schemaRef ds:uri="c5b0f5ec-6bf0-4305-b5c9-271eea00b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2B1C36-EF0E-462A-B99E-4E370C0C0DAB}">
  <ds:schemaRefs>
    <ds:schemaRef ds:uri="14c2fe90-ccf1-450c-b21a-10e1a1d1d424"/>
    <ds:schemaRef ds:uri="d9914f5e-40c9-4998-8b17-9d0592ff25a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9e905be-3b26-4b81-bac9-0740b14ad29b"/>
    <ds:schemaRef ds:uri="c5b0f5ec-6bf0-4305-b5c9-271eea00b6c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 Codes for Gallery Uploader</dc:title>
  <dc:creator>Anders Juul Kristoffersen</dc:creator>
  <cp:lastModifiedBy>Jes Folden Hyldig</cp:lastModifiedBy>
  <cp:revision>3</cp:revision>
  <dcterms:created xsi:type="dcterms:W3CDTF">2022-02-17T13:32:57Z</dcterms:created>
  <dcterms:modified xsi:type="dcterms:W3CDTF">2023-04-11T09:03:06Z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0x01010049DB29FA5132F14ABF63E203D0179698</vt:lpwstr>
  </property>
  <property fmtid="{D5CDD505-2E9C-101B-9397-08002B2CF9AE}" pid="3" name="MediaServiceImageTags">
    <vt:lpwstr/>
  </property>
</Properties>
</file>