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4"/>
    <p:sldMasterId id="2147484096" r:id="rId5"/>
    <p:sldMasterId id="2147483648" r:id="rId6"/>
  </p:sldMasterIdLst>
  <p:notesMasterIdLst>
    <p:notesMasterId r:id="rId33"/>
  </p:notesMasterIdLst>
  <p:sldIdLst>
    <p:sldId id="257" r:id="rId7"/>
    <p:sldId id="293" r:id="rId8"/>
    <p:sldId id="279" r:id="rId9"/>
    <p:sldId id="299" r:id="rId10"/>
    <p:sldId id="300" r:id="rId11"/>
    <p:sldId id="261" r:id="rId12"/>
    <p:sldId id="298" r:id="rId13"/>
    <p:sldId id="307" r:id="rId14"/>
    <p:sldId id="301" r:id="rId15"/>
    <p:sldId id="278" r:id="rId16"/>
    <p:sldId id="302" r:id="rId17"/>
    <p:sldId id="305" r:id="rId18"/>
    <p:sldId id="306" r:id="rId19"/>
    <p:sldId id="263" r:id="rId20"/>
    <p:sldId id="290" r:id="rId21"/>
    <p:sldId id="265" r:id="rId22"/>
    <p:sldId id="304" r:id="rId23"/>
    <p:sldId id="303" r:id="rId24"/>
    <p:sldId id="297" r:id="rId25"/>
    <p:sldId id="296" r:id="rId26"/>
    <p:sldId id="291" r:id="rId27"/>
    <p:sldId id="285" r:id="rId28"/>
    <p:sldId id="284" r:id="rId29"/>
    <p:sldId id="292" r:id="rId30"/>
    <p:sldId id="282"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26BE66-81B3-47C8-B01F-A7E6B7CA9353}">
          <p14:sldIdLst>
            <p14:sldId id="257"/>
          </p14:sldIdLst>
        </p14:section>
        <p14:section name="Ikke-navngivet sektion" id="{55E12BF5-5502-4EC3-81E8-DF3975155578}">
          <p14:sldIdLst>
            <p14:sldId id="293"/>
            <p14:sldId id="279"/>
            <p14:sldId id="299"/>
            <p14:sldId id="300"/>
            <p14:sldId id="261"/>
            <p14:sldId id="298"/>
            <p14:sldId id="307"/>
            <p14:sldId id="301"/>
            <p14:sldId id="278"/>
            <p14:sldId id="302"/>
            <p14:sldId id="305"/>
            <p14:sldId id="306"/>
            <p14:sldId id="263"/>
            <p14:sldId id="290"/>
            <p14:sldId id="265"/>
            <p14:sldId id="304"/>
            <p14:sldId id="303"/>
            <p14:sldId id="297"/>
            <p14:sldId id="296"/>
            <p14:sldId id="291"/>
            <p14:sldId id="285"/>
            <p14:sldId id="284"/>
            <p14:sldId id="292"/>
            <p14:sldId id="282"/>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C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EEED8-AF44-4CA1-BC60-E62BA5A3EE5F}" v="2" dt="2023-10-02T11:49:14.676"/>
    <p1510:client id="{1017DDE4-A207-40ED-B905-B2C192DA7E49}" v="48" dt="2023-05-10T13:03:23.619"/>
    <p1510:client id="{1717A11B-8190-D88A-1012-67D14387BF28}" v="6" dt="2023-11-27T09:35:17.093"/>
    <p1510:client id="{1A4D9A1F-F077-4BE7-826D-9B6044B6B8F5}" v="152" dt="2023-10-04T10:04:03.748"/>
    <p1510:client id="{1B817CC2-AAAC-495E-8EFF-B5E77FD13E57}" v="29" dt="2023-09-20T09:15:40.421"/>
    <p1510:client id="{4EC95C88-F334-4E8A-8EBC-1C8EFD82DFBE}" v="297" dt="2023-10-04T11:52:35.644"/>
    <p1510:client id="{5A00CCDB-B7C2-B39A-AEF0-DDBE16685F14}" v="8" dt="2023-11-06T10:00:59.459"/>
    <p1510:client id="{5C241D7F-6746-4BBB-AC34-4688CBA101F4}" v="309" dt="2023-10-02T11:41:51.202"/>
    <p1510:client id="{6007D58C-AF74-4F9A-AB28-19B6B8E2C4E7}" v="20" dt="2023-05-10T13:07:22.557"/>
    <p1510:client id="{63421E9D-94F7-4E15-8B06-6077E761CC88}" v="1" dt="2023-11-20T12:26:55.723"/>
    <p1510:client id="{671239B5-4784-47F8-9DA4-8BC9985B2391}" v="12" dt="2023-11-01T13:35:59.629"/>
    <p1510:client id="{68E817F6-D29D-96B0-DC19-A3DE809033C6}" v="10" dt="2023-11-23T14:19:49.222"/>
    <p1510:client id="{72EA54C2-7272-A323-AB98-D2E60F7AC5B6}" v="199" dt="2023-11-29T09:40:16.896"/>
    <p1510:client id="{87385D6E-E8D0-4827-AF3D-D4AED2C72C3F}" v="45" dt="2023-10-30T13:05:39.314"/>
    <p1510:client id="{8E21628B-5393-4403-89F4-EFA34005C242}" v="16" dt="2023-09-08T12:07:06.631"/>
    <p1510:client id="{A044C728-E7EE-39CB-B12A-9DEE845A8938}" v="104" dt="2023-10-12T09:39:36.548"/>
    <p1510:client id="{AA3DFE0C-B6D1-6EE6-2AF5-C517B1A96A85}" v="2" dt="2023-11-20T10:55:00.069"/>
    <p1510:client id="{C85A50E2-F5C5-239A-16E8-7B46D0CF0306}" v="12" dt="2023-09-27T06:34:48.775"/>
    <p1510:client id="{D3B650E2-C297-35E1-AC97-D4E2C9239848}" v="2" dt="2023-11-28T09:44:13.276"/>
    <p1510:client id="{D464391D-9A22-13EF-6768-F7314E2F4CBE}" v="28" dt="2023-11-03T11:35:49.692"/>
    <p1510:client id="{EDC50941-E904-4A09-8371-0DC5C7ACD33B}" v="161" dt="2023-10-04T09:50:09.176"/>
    <p1510:client id="{F057B87F-C388-8618-7A75-022D0FC03586}" v="2" dt="2023-11-08T07:54:38.690"/>
    <p1510:client id="{F2F4DCE1-E971-ED65-CEE2-B81347949B1C}" v="1" dt="2023-11-28T14:08:50.444"/>
    <p1510:client id="{F4BABBF2-AD3C-4221-9D29-73FBDB5B86B2}" v="2" dt="2023-09-20T08:53:0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 Lindegaard Starup" userId="S::slijo@aarhus.dk::8e0f13a3-cdba-4131-aaca-f8052066f690" providerId="AD" clId="Web-{F2F4DCE1-E971-ED65-CEE2-B81347949B1C}"/>
    <pc:docChg chg="modSld sldOrd">
      <pc:chgData name="Johanne Lindegaard Starup" userId="S::slijo@aarhus.dk::8e0f13a3-cdba-4131-aaca-f8052066f690" providerId="AD" clId="Web-{F2F4DCE1-E971-ED65-CEE2-B81347949B1C}" dt="2023-11-28T14:08:50.444" v="17"/>
      <pc:docMkLst>
        <pc:docMk/>
      </pc:docMkLst>
      <pc:sldChg chg="ord">
        <pc:chgData name="Johanne Lindegaard Starup" userId="S::slijo@aarhus.dk::8e0f13a3-cdba-4131-aaca-f8052066f690" providerId="AD" clId="Web-{F2F4DCE1-E971-ED65-CEE2-B81347949B1C}" dt="2023-11-28T14:08:50.444" v="17"/>
        <pc:sldMkLst>
          <pc:docMk/>
          <pc:sldMk cId="1998797523" sldId="278"/>
        </pc:sldMkLst>
      </pc:sldChg>
      <pc:sldChg chg="modNotes">
        <pc:chgData name="Johanne Lindegaard Starup" userId="S::slijo@aarhus.dk::8e0f13a3-cdba-4131-aaca-f8052066f690" providerId="AD" clId="Web-{F2F4DCE1-E971-ED65-CEE2-B81347949B1C}" dt="2023-11-28T14:08:47.975" v="16"/>
        <pc:sldMkLst>
          <pc:docMk/>
          <pc:sldMk cId="1473355913" sldId="296"/>
        </pc:sldMkLst>
      </pc:sldChg>
    </pc:docChg>
  </pc:docChgLst>
  <pc:docChgLst>
    <pc:chgData name="Johanne Lindegaard Starup" userId="S::slijo@aarhus.dk::8e0f13a3-cdba-4131-aaca-f8052066f690" providerId="AD" clId="Web-{D3B650E2-C297-35E1-AC97-D4E2C9239848}"/>
    <pc:docChg chg="modSld">
      <pc:chgData name="Johanne Lindegaard Starup" userId="S::slijo@aarhus.dk::8e0f13a3-cdba-4131-aaca-f8052066f690" providerId="AD" clId="Web-{D3B650E2-C297-35E1-AC97-D4E2C9239848}" dt="2023-11-28T09:44:13.276" v="1" actId="1076"/>
      <pc:docMkLst>
        <pc:docMk/>
      </pc:docMkLst>
      <pc:sldChg chg="modSp">
        <pc:chgData name="Johanne Lindegaard Starup" userId="S::slijo@aarhus.dk::8e0f13a3-cdba-4131-aaca-f8052066f690" providerId="AD" clId="Web-{D3B650E2-C297-35E1-AC97-D4E2C9239848}" dt="2023-11-28T09:44:13.276" v="1" actId="1076"/>
        <pc:sldMkLst>
          <pc:docMk/>
          <pc:sldMk cId="3723777118" sldId="284"/>
        </pc:sldMkLst>
        <pc:picChg chg="mod">
          <ac:chgData name="Johanne Lindegaard Starup" userId="S::slijo@aarhus.dk::8e0f13a3-cdba-4131-aaca-f8052066f690" providerId="AD" clId="Web-{D3B650E2-C297-35E1-AC97-D4E2C9239848}" dt="2023-11-28T09:44:13.276" v="1" actId="1076"/>
          <ac:picMkLst>
            <pc:docMk/>
            <pc:sldMk cId="3723777118" sldId="284"/>
            <ac:picMk id="1026" creationId="{9E8BC1B0-6BE8-C71F-5683-2CC8349C6BB5}"/>
          </ac:picMkLst>
        </pc:picChg>
      </pc:sldChg>
    </pc:docChg>
  </pc:docChgLst>
  <pc:docChgLst>
    <pc:chgData name="Sara Petrat-Melin" userId="S::spmel@aarhus.dk::c096d6b9-bb9e-4240-8acc-db5edbacd038" providerId="AD" clId="Web-{72EA54C2-7272-A323-AB98-D2E60F7AC5B6}"/>
    <pc:docChg chg="addSld delSld modSld sldOrd modSection">
      <pc:chgData name="Sara Petrat-Melin" userId="S::spmel@aarhus.dk::c096d6b9-bb9e-4240-8acc-db5edbacd038" providerId="AD" clId="Web-{72EA54C2-7272-A323-AB98-D2E60F7AC5B6}" dt="2023-11-29T08:07:00.790" v="184"/>
      <pc:docMkLst>
        <pc:docMk/>
      </pc:docMkLst>
      <pc:sldChg chg="addSp delSp modSp">
        <pc:chgData name="Sara Petrat-Melin" userId="S::spmel@aarhus.dk::c096d6b9-bb9e-4240-8acc-db5edbacd038" providerId="AD" clId="Web-{72EA54C2-7272-A323-AB98-D2E60F7AC5B6}" dt="2023-11-28T14:18:45.097" v="179"/>
        <pc:sldMkLst>
          <pc:docMk/>
          <pc:sldMk cId="3112483900" sldId="257"/>
        </pc:sldMkLst>
        <pc:spChg chg="mod">
          <ac:chgData name="Sara Petrat-Melin" userId="S::spmel@aarhus.dk::c096d6b9-bb9e-4240-8acc-db5edbacd038" providerId="AD" clId="Web-{72EA54C2-7272-A323-AB98-D2E60F7AC5B6}" dt="2023-11-28T14:15:46.364" v="174" actId="1076"/>
          <ac:spMkLst>
            <pc:docMk/>
            <pc:sldMk cId="3112483900" sldId="257"/>
            <ac:spMk id="6" creationId="{2DC6F1C7-A288-8281-37BE-831EC2524046}"/>
          </ac:spMkLst>
        </pc:spChg>
        <pc:picChg chg="add del mod">
          <ac:chgData name="Sara Petrat-Melin" userId="S::spmel@aarhus.dk::c096d6b9-bb9e-4240-8acc-db5edbacd038" providerId="AD" clId="Web-{72EA54C2-7272-A323-AB98-D2E60F7AC5B6}" dt="2023-11-28T14:10:54.943" v="159"/>
          <ac:picMkLst>
            <pc:docMk/>
            <pc:sldMk cId="3112483900" sldId="257"/>
            <ac:picMk id="2" creationId="{89DAA55E-BF08-9FFD-6DE4-42E4EBCC95FC}"/>
          </ac:picMkLst>
        </pc:picChg>
        <pc:picChg chg="add mod">
          <ac:chgData name="Sara Petrat-Melin" userId="S::spmel@aarhus.dk::c096d6b9-bb9e-4240-8acc-db5edbacd038" providerId="AD" clId="Web-{72EA54C2-7272-A323-AB98-D2E60F7AC5B6}" dt="2023-11-28T14:12:45.286" v="166" actId="1076"/>
          <ac:picMkLst>
            <pc:docMk/>
            <pc:sldMk cId="3112483900" sldId="257"/>
            <ac:picMk id="3" creationId="{6A649EE0-4A6B-2DC7-3627-D8EA89F8A3FE}"/>
          </ac:picMkLst>
        </pc:picChg>
        <pc:picChg chg="add del mod">
          <ac:chgData name="Sara Petrat-Melin" userId="S::spmel@aarhus.dk::c096d6b9-bb9e-4240-8acc-db5edbacd038" providerId="AD" clId="Web-{72EA54C2-7272-A323-AB98-D2E60F7AC5B6}" dt="2023-11-28T14:18:45.097" v="179"/>
          <ac:picMkLst>
            <pc:docMk/>
            <pc:sldMk cId="3112483900" sldId="257"/>
            <ac:picMk id="7" creationId="{5FF1B637-29FB-3EC7-08DB-BCD15012D733}"/>
          </ac:picMkLst>
        </pc:picChg>
      </pc:sldChg>
      <pc:sldChg chg="ord">
        <pc:chgData name="Sara Petrat-Melin" userId="S::spmel@aarhus.dk::c096d6b9-bb9e-4240-8acc-db5edbacd038" providerId="AD" clId="Web-{72EA54C2-7272-A323-AB98-D2E60F7AC5B6}" dt="2023-11-27T10:43:46.489" v="22"/>
        <pc:sldMkLst>
          <pc:docMk/>
          <pc:sldMk cId="3428667828" sldId="261"/>
        </pc:sldMkLst>
      </pc:sldChg>
      <pc:sldChg chg="ord">
        <pc:chgData name="Sara Petrat-Melin" userId="S::spmel@aarhus.dk::c096d6b9-bb9e-4240-8acc-db5edbacd038" providerId="AD" clId="Web-{72EA54C2-7272-A323-AB98-D2E60F7AC5B6}" dt="2023-11-28T14:19:21.410" v="181"/>
        <pc:sldMkLst>
          <pc:docMk/>
          <pc:sldMk cId="3841087039" sldId="263"/>
        </pc:sldMkLst>
      </pc:sldChg>
      <pc:sldChg chg="ord">
        <pc:chgData name="Sara Petrat-Melin" userId="S::spmel@aarhus.dk::c096d6b9-bb9e-4240-8acc-db5edbacd038" providerId="AD" clId="Web-{72EA54C2-7272-A323-AB98-D2E60F7AC5B6}" dt="2023-11-28T14:19:45.050" v="182"/>
        <pc:sldMkLst>
          <pc:docMk/>
          <pc:sldMk cId="3475043000" sldId="265"/>
        </pc:sldMkLst>
      </pc:sldChg>
      <pc:sldChg chg="ord">
        <pc:chgData name="Sara Petrat-Melin" userId="S::spmel@aarhus.dk::c096d6b9-bb9e-4240-8acc-db5edbacd038" providerId="AD" clId="Web-{72EA54C2-7272-A323-AB98-D2E60F7AC5B6}" dt="2023-11-27T10:44:52.897" v="26"/>
        <pc:sldMkLst>
          <pc:docMk/>
          <pc:sldMk cId="1998797523" sldId="278"/>
        </pc:sldMkLst>
      </pc:sldChg>
      <pc:sldChg chg="modSp">
        <pc:chgData name="Sara Petrat-Melin" userId="S::spmel@aarhus.dk::c096d6b9-bb9e-4240-8acc-db5edbacd038" providerId="AD" clId="Web-{72EA54C2-7272-A323-AB98-D2E60F7AC5B6}" dt="2023-11-28T14:18:52.957" v="180" actId="1076"/>
        <pc:sldMkLst>
          <pc:docMk/>
          <pc:sldMk cId="4150960943" sldId="279"/>
        </pc:sldMkLst>
        <pc:spChg chg="mod">
          <ac:chgData name="Sara Petrat-Melin" userId="S::spmel@aarhus.dk::c096d6b9-bb9e-4240-8acc-db5edbacd038" providerId="AD" clId="Web-{72EA54C2-7272-A323-AB98-D2E60F7AC5B6}" dt="2023-11-28T14:18:52.957" v="180" actId="1076"/>
          <ac:spMkLst>
            <pc:docMk/>
            <pc:sldMk cId="4150960943" sldId="279"/>
            <ac:spMk id="3" creationId="{D7B3780A-E87B-1AAA-230B-F337D7EC994F}"/>
          </ac:spMkLst>
        </pc:spChg>
      </pc:sldChg>
      <pc:sldChg chg="modSp">
        <pc:chgData name="Sara Petrat-Melin" userId="S::spmel@aarhus.dk::c096d6b9-bb9e-4240-8acc-db5edbacd038" providerId="AD" clId="Web-{72EA54C2-7272-A323-AB98-D2E60F7AC5B6}" dt="2023-11-28T14:16:27.332" v="176" actId="20577"/>
        <pc:sldMkLst>
          <pc:docMk/>
          <pc:sldMk cId="3723777118" sldId="284"/>
        </pc:sldMkLst>
        <pc:spChg chg="mod">
          <ac:chgData name="Sara Petrat-Melin" userId="S::spmel@aarhus.dk::c096d6b9-bb9e-4240-8acc-db5edbacd038" providerId="AD" clId="Web-{72EA54C2-7272-A323-AB98-D2E60F7AC5B6}" dt="2023-11-28T14:16:27.332" v="176" actId="20577"/>
          <ac:spMkLst>
            <pc:docMk/>
            <pc:sldMk cId="3723777118" sldId="284"/>
            <ac:spMk id="3" creationId="{5897333F-CA09-F54C-9395-80A983DACE3D}"/>
          </ac:spMkLst>
        </pc:spChg>
      </pc:sldChg>
      <pc:sldChg chg="modNotes">
        <pc:chgData name="Sara Petrat-Melin" userId="S::spmel@aarhus.dk::c096d6b9-bb9e-4240-8acc-db5edbacd038" providerId="AD" clId="Web-{72EA54C2-7272-A323-AB98-D2E60F7AC5B6}" dt="2023-11-27T11:49:01.394" v="156"/>
        <pc:sldMkLst>
          <pc:docMk/>
          <pc:sldMk cId="1400402626" sldId="293"/>
        </pc:sldMkLst>
      </pc:sldChg>
      <pc:sldChg chg="addSp delSp modSp new mod setBg modClrScheme chgLayout modNotes">
        <pc:chgData name="Sara Petrat-Melin" userId="S::spmel@aarhus.dk::c096d6b9-bb9e-4240-8acc-db5edbacd038" providerId="AD" clId="Web-{72EA54C2-7272-A323-AB98-D2E60F7AC5B6}" dt="2023-11-27T10:42:00.547" v="15"/>
        <pc:sldMkLst>
          <pc:docMk/>
          <pc:sldMk cId="191556488" sldId="298"/>
        </pc:sldMkLst>
        <pc:spChg chg="del">
          <ac:chgData name="Sara Petrat-Melin" userId="S::spmel@aarhus.dk::c096d6b9-bb9e-4240-8acc-db5edbacd038" providerId="AD" clId="Web-{72EA54C2-7272-A323-AB98-D2E60F7AC5B6}" dt="2023-11-27T10:39:11.650" v="1"/>
          <ac:spMkLst>
            <pc:docMk/>
            <pc:sldMk cId="191556488" sldId="298"/>
            <ac:spMk id="2" creationId="{5E9F0F19-B272-9E50-E4DA-55733D5572F1}"/>
          </ac:spMkLst>
        </pc:spChg>
        <pc:spChg chg="del">
          <ac:chgData name="Sara Petrat-Melin" userId="S::spmel@aarhus.dk::c096d6b9-bb9e-4240-8acc-db5edbacd038" providerId="AD" clId="Web-{72EA54C2-7272-A323-AB98-D2E60F7AC5B6}" dt="2023-11-27T10:39:11.650" v="1"/>
          <ac:spMkLst>
            <pc:docMk/>
            <pc:sldMk cId="191556488" sldId="298"/>
            <ac:spMk id="3" creationId="{68B51E4B-F369-F2BB-5C70-4F21E5E5CD29}"/>
          </ac:spMkLst>
        </pc:spChg>
        <pc:spChg chg="add">
          <ac:chgData name="Sara Petrat-Melin" userId="S::spmel@aarhus.dk::c096d6b9-bb9e-4240-8acc-db5edbacd038" providerId="AD" clId="Web-{72EA54C2-7272-A323-AB98-D2E60F7AC5B6}" dt="2023-11-27T10:40:42.826" v="9"/>
          <ac:spMkLst>
            <pc:docMk/>
            <pc:sldMk cId="191556488" sldId="298"/>
            <ac:spMk id="10" creationId="{42A4FC2C-047E-45A5-965D-8E1E3BF09BC6}"/>
          </ac:spMkLst>
        </pc:spChg>
        <pc:picChg chg="add del mod modCrop">
          <ac:chgData name="Sara Petrat-Melin" userId="S::spmel@aarhus.dk::c096d6b9-bb9e-4240-8acc-db5edbacd038" providerId="AD" clId="Web-{72EA54C2-7272-A323-AB98-D2E60F7AC5B6}" dt="2023-11-27T10:39:52.480" v="7"/>
          <ac:picMkLst>
            <pc:docMk/>
            <pc:sldMk cId="191556488" sldId="298"/>
            <ac:picMk id="4" creationId="{23ABF732-FAF9-DE85-E7DE-75D594F8C611}"/>
          </ac:picMkLst>
        </pc:picChg>
        <pc:picChg chg="add mod">
          <ac:chgData name="Sara Petrat-Melin" userId="S::spmel@aarhus.dk::c096d6b9-bb9e-4240-8acc-db5edbacd038" providerId="AD" clId="Web-{72EA54C2-7272-A323-AB98-D2E60F7AC5B6}" dt="2023-11-27T10:40:42.826" v="9"/>
          <ac:picMkLst>
            <pc:docMk/>
            <pc:sldMk cId="191556488" sldId="298"/>
            <ac:picMk id="5" creationId="{4976AAF9-DAF1-450A-5A52-40843FF0861D}"/>
          </ac:picMkLst>
        </pc:picChg>
      </pc:sldChg>
      <pc:sldChg chg="addSp modSp new mod setBg">
        <pc:chgData name="Sara Petrat-Melin" userId="S::spmel@aarhus.dk::c096d6b9-bb9e-4240-8acc-db5edbacd038" providerId="AD" clId="Web-{72EA54C2-7272-A323-AB98-D2E60F7AC5B6}" dt="2023-11-27T10:42:18.689" v="18"/>
        <pc:sldMkLst>
          <pc:docMk/>
          <pc:sldMk cId="1129715697" sldId="299"/>
        </pc:sldMkLst>
        <pc:spChg chg="add">
          <ac:chgData name="Sara Petrat-Melin" userId="S::spmel@aarhus.dk::c096d6b9-bb9e-4240-8acc-db5edbacd038" providerId="AD" clId="Web-{72EA54C2-7272-A323-AB98-D2E60F7AC5B6}" dt="2023-11-27T10:42:18.689" v="18"/>
          <ac:spMkLst>
            <pc:docMk/>
            <pc:sldMk cId="1129715697" sldId="299"/>
            <ac:spMk id="7" creationId="{42A4FC2C-047E-45A5-965D-8E1E3BF09BC6}"/>
          </ac:spMkLst>
        </pc:spChg>
        <pc:picChg chg="add mod">
          <ac:chgData name="Sara Petrat-Melin" userId="S::spmel@aarhus.dk::c096d6b9-bb9e-4240-8acc-db5edbacd038" providerId="AD" clId="Web-{72EA54C2-7272-A323-AB98-D2E60F7AC5B6}" dt="2023-11-27T10:42:18.689" v="18"/>
          <ac:picMkLst>
            <pc:docMk/>
            <pc:sldMk cId="1129715697" sldId="299"/>
            <ac:picMk id="2" creationId="{D6E8A3D0-D075-4FAC-3EDE-9D6BD4E4B645}"/>
          </ac:picMkLst>
        </pc:picChg>
      </pc:sldChg>
      <pc:sldChg chg="addSp modSp new mod setBg">
        <pc:chgData name="Sara Petrat-Melin" userId="S::spmel@aarhus.dk::c096d6b9-bb9e-4240-8acc-db5edbacd038" providerId="AD" clId="Web-{72EA54C2-7272-A323-AB98-D2E60F7AC5B6}" dt="2023-11-27T10:43:33.394" v="21"/>
        <pc:sldMkLst>
          <pc:docMk/>
          <pc:sldMk cId="3452666287" sldId="300"/>
        </pc:sldMkLst>
        <pc:spChg chg="add">
          <ac:chgData name="Sara Petrat-Melin" userId="S::spmel@aarhus.dk::c096d6b9-bb9e-4240-8acc-db5edbacd038" providerId="AD" clId="Web-{72EA54C2-7272-A323-AB98-D2E60F7AC5B6}" dt="2023-11-27T10:43:33.394" v="21"/>
          <ac:spMkLst>
            <pc:docMk/>
            <pc:sldMk cId="3452666287" sldId="300"/>
            <ac:spMk id="7" creationId="{42A4FC2C-047E-45A5-965D-8E1E3BF09BC6}"/>
          </ac:spMkLst>
        </pc:spChg>
        <pc:picChg chg="add mod">
          <ac:chgData name="Sara Petrat-Melin" userId="S::spmel@aarhus.dk::c096d6b9-bb9e-4240-8acc-db5edbacd038" providerId="AD" clId="Web-{72EA54C2-7272-A323-AB98-D2E60F7AC5B6}" dt="2023-11-27T10:43:33.394" v="21"/>
          <ac:picMkLst>
            <pc:docMk/>
            <pc:sldMk cId="3452666287" sldId="300"/>
            <ac:picMk id="2" creationId="{4282E854-ADA7-4577-ED8C-3F1866C975F0}"/>
          </ac:picMkLst>
        </pc:picChg>
      </pc:sldChg>
      <pc:sldChg chg="addSp modSp new mod setBg">
        <pc:chgData name="Sara Petrat-Melin" userId="S::spmel@aarhus.dk::c096d6b9-bb9e-4240-8acc-db5edbacd038" providerId="AD" clId="Web-{72EA54C2-7272-A323-AB98-D2E60F7AC5B6}" dt="2023-11-27T10:44:43.475" v="25"/>
        <pc:sldMkLst>
          <pc:docMk/>
          <pc:sldMk cId="3751307571" sldId="301"/>
        </pc:sldMkLst>
        <pc:spChg chg="add">
          <ac:chgData name="Sara Petrat-Melin" userId="S::spmel@aarhus.dk::c096d6b9-bb9e-4240-8acc-db5edbacd038" providerId="AD" clId="Web-{72EA54C2-7272-A323-AB98-D2E60F7AC5B6}" dt="2023-11-27T10:44:43.475" v="25"/>
          <ac:spMkLst>
            <pc:docMk/>
            <pc:sldMk cId="3751307571" sldId="301"/>
            <ac:spMk id="7" creationId="{42A4FC2C-047E-45A5-965D-8E1E3BF09BC6}"/>
          </ac:spMkLst>
        </pc:spChg>
        <pc:picChg chg="add mod">
          <ac:chgData name="Sara Petrat-Melin" userId="S::spmel@aarhus.dk::c096d6b9-bb9e-4240-8acc-db5edbacd038" providerId="AD" clId="Web-{72EA54C2-7272-A323-AB98-D2E60F7AC5B6}" dt="2023-11-27T10:44:43.475" v="25"/>
          <ac:picMkLst>
            <pc:docMk/>
            <pc:sldMk cId="3751307571" sldId="301"/>
            <ac:picMk id="2" creationId="{36ED7BAC-174D-45D5-982F-86BD9838AC29}"/>
          </ac:picMkLst>
        </pc:picChg>
      </pc:sldChg>
      <pc:sldChg chg="addSp delSp modSp new mod setBg">
        <pc:chgData name="Sara Petrat-Melin" userId="S::spmel@aarhus.dk::c096d6b9-bb9e-4240-8acc-db5edbacd038" providerId="AD" clId="Web-{72EA54C2-7272-A323-AB98-D2E60F7AC5B6}" dt="2023-11-27T10:45:59.900" v="29"/>
        <pc:sldMkLst>
          <pc:docMk/>
          <pc:sldMk cId="280921656" sldId="302"/>
        </pc:sldMkLst>
        <pc:spChg chg="del">
          <ac:chgData name="Sara Petrat-Melin" userId="S::spmel@aarhus.dk::c096d6b9-bb9e-4240-8acc-db5edbacd038" providerId="AD" clId="Web-{72EA54C2-7272-A323-AB98-D2E60F7AC5B6}" dt="2023-11-27T10:45:59.900" v="29"/>
          <ac:spMkLst>
            <pc:docMk/>
            <pc:sldMk cId="280921656" sldId="302"/>
            <ac:spMk id="2" creationId="{015FC230-69A3-90EA-FB24-8E65F95B3339}"/>
          </ac:spMkLst>
        </pc:spChg>
        <pc:spChg chg="del">
          <ac:chgData name="Sara Petrat-Melin" userId="S::spmel@aarhus.dk::c096d6b9-bb9e-4240-8acc-db5edbacd038" providerId="AD" clId="Web-{72EA54C2-7272-A323-AB98-D2E60F7AC5B6}" dt="2023-11-27T10:45:57.415" v="28"/>
          <ac:spMkLst>
            <pc:docMk/>
            <pc:sldMk cId="280921656" sldId="302"/>
            <ac:spMk id="3" creationId="{62D58B9A-3833-5CA7-74F2-CED4627237E1}"/>
          </ac:spMkLst>
        </pc:spChg>
        <pc:spChg chg="add">
          <ac:chgData name="Sara Petrat-Melin" userId="S::spmel@aarhus.dk::c096d6b9-bb9e-4240-8acc-db5edbacd038" providerId="AD" clId="Web-{72EA54C2-7272-A323-AB98-D2E60F7AC5B6}" dt="2023-11-27T10:45:59.900" v="29"/>
          <ac:spMkLst>
            <pc:docMk/>
            <pc:sldMk cId="280921656" sldId="302"/>
            <ac:spMk id="9" creationId="{42A4FC2C-047E-45A5-965D-8E1E3BF09BC6}"/>
          </ac:spMkLst>
        </pc:spChg>
        <pc:picChg chg="add mod ord">
          <ac:chgData name="Sara Petrat-Melin" userId="S::spmel@aarhus.dk::c096d6b9-bb9e-4240-8acc-db5edbacd038" providerId="AD" clId="Web-{72EA54C2-7272-A323-AB98-D2E60F7AC5B6}" dt="2023-11-27T10:45:59.900" v="29"/>
          <ac:picMkLst>
            <pc:docMk/>
            <pc:sldMk cId="280921656" sldId="302"/>
            <ac:picMk id="4" creationId="{2ED042FF-C477-166E-7C9C-291D9DEFEB0B}"/>
          </ac:picMkLst>
        </pc:picChg>
      </pc:sldChg>
      <pc:sldChg chg="addSp delSp modSp new mod setBg">
        <pc:chgData name="Sara Petrat-Melin" userId="S::spmel@aarhus.dk::c096d6b9-bb9e-4240-8acc-db5edbacd038" providerId="AD" clId="Web-{72EA54C2-7272-A323-AB98-D2E60F7AC5B6}" dt="2023-11-27T10:57:29.457" v="122" actId="14100"/>
        <pc:sldMkLst>
          <pc:docMk/>
          <pc:sldMk cId="408447981" sldId="303"/>
        </pc:sldMkLst>
        <pc:spChg chg="add del">
          <ac:chgData name="Sara Petrat-Melin" userId="S::spmel@aarhus.dk::c096d6b9-bb9e-4240-8acc-db5edbacd038" providerId="AD" clId="Web-{72EA54C2-7272-A323-AB98-D2E60F7AC5B6}" dt="2023-11-27T10:56:00.751" v="105"/>
          <ac:spMkLst>
            <pc:docMk/>
            <pc:sldMk cId="408447981" sldId="303"/>
            <ac:spMk id="2" creationId="{AA583D29-9E53-C6B4-48C2-8BB6AE0073C1}"/>
          </ac:spMkLst>
        </pc:spChg>
        <pc:spChg chg="del">
          <ac:chgData name="Sara Petrat-Melin" userId="S::spmel@aarhus.dk::c096d6b9-bb9e-4240-8acc-db5edbacd038" providerId="AD" clId="Web-{72EA54C2-7272-A323-AB98-D2E60F7AC5B6}" dt="2023-11-27T10:55:36.671" v="101"/>
          <ac:spMkLst>
            <pc:docMk/>
            <pc:sldMk cId="408447981" sldId="303"/>
            <ac:spMk id="3" creationId="{4C77E3C0-34C1-1D6F-C12E-64848737DCCB}"/>
          </ac:spMkLst>
        </pc:spChg>
        <pc:spChg chg="add del">
          <ac:chgData name="Sara Petrat-Melin" userId="S::spmel@aarhus.dk::c096d6b9-bb9e-4240-8acc-db5edbacd038" providerId="AD" clId="Web-{72EA54C2-7272-A323-AB98-D2E60F7AC5B6}" dt="2023-11-27T10:56:00.751" v="105"/>
          <ac:spMkLst>
            <pc:docMk/>
            <pc:sldMk cId="408447981" sldId="303"/>
            <ac:spMk id="9" creationId="{42A4FC2C-047E-45A5-965D-8E1E3BF09BC6}"/>
          </ac:spMkLst>
        </pc:spChg>
        <pc:picChg chg="add mod ord modCrop">
          <ac:chgData name="Sara Petrat-Melin" userId="S::spmel@aarhus.dk::c096d6b9-bb9e-4240-8acc-db5edbacd038" providerId="AD" clId="Web-{72EA54C2-7272-A323-AB98-D2E60F7AC5B6}" dt="2023-11-27T10:57:29.457" v="122" actId="14100"/>
          <ac:picMkLst>
            <pc:docMk/>
            <pc:sldMk cId="408447981" sldId="303"/>
            <ac:picMk id="4" creationId="{C32FF4F9-7FF7-384E-34AC-D69A82752061}"/>
          </ac:picMkLst>
        </pc:picChg>
      </pc:sldChg>
      <pc:sldChg chg="addSp delSp modSp new mod setBg">
        <pc:chgData name="Sara Petrat-Melin" userId="S::spmel@aarhus.dk::c096d6b9-bb9e-4240-8acc-db5edbacd038" providerId="AD" clId="Web-{72EA54C2-7272-A323-AB98-D2E60F7AC5B6}" dt="2023-11-27T10:58:55.069" v="125"/>
        <pc:sldMkLst>
          <pc:docMk/>
          <pc:sldMk cId="3777928833" sldId="304"/>
        </pc:sldMkLst>
        <pc:spChg chg="del">
          <ac:chgData name="Sara Petrat-Melin" userId="S::spmel@aarhus.dk::c096d6b9-bb9e-4240-8acc-db5edbacd038" providerId="AD" clId="Web-{72EA54C2-7272-A323-AB98-D2E60F7AC5B6}" dt="2023-11-27T10:58:55.069" v="125"/>
          <ac:spMkLst>
            <pc:docMk/>
            <pc:sldMk cId="3777928833" sldId="304"/>
            <ac:spMk id="2" creationId="{7F120BDC-72FC-2CE2-91F6-79068715C46D}"/>
          </ac:spMkLst>
        </pc:spChg>
        <pc:spChg chg="del">
          <ac:chgData name="Sara Petrat-Melin" userId="S::spmel@aarhus.dk::c096d6b9-bb9e-4240-8acc-db5edbacd038" providerId="AD" clId="Web-{72EA54C2-7272-A323-AB98-D2E60F7AC5B6}" dt="2023-11-27T10:58:52.772" v="124"/>
          <ac:spMkLst>
            <pc:docMk/>
            <pc:sldMk cId="3777928833" sldId="304"/>
            <ac:spMk id="3" creationId="{2DC3D2CB-0486-AB88-D222-0F2D95C780DA}"/>
          </ac:spMkLst>
        </pc:spChg>
        <pc:spChg chg="add">
          <ac:chgData name="Sara Petrat-Melin" userId="S::spmel@aarhus.dk::c096d6b9-bb9e-4240-8acc-db5edbacd038" providerId="AD" clId="Web-{72EA54C2-7272-A323-AB98-D2E60F7AC5B6}" dt="2023-11-27T10:58:55.069" v="125"/>
          <ac:spMkLst>
            <pc:docMk/>
            <pc:sldMk cId="3777928833" sldId="304"/>
            <ac:spMk id="9" creationId="{42A4FC2C-047E-45A5-965D-8E1E3BF09BC6}"/>
          </ac:spMkLst>
        </pc:spChg>
        <pc:picChg chg="add mod ord">
          <ac:chgData name="Sara Petrat-Melin" userId="S::spmel@aarhus.dk::c096d6b9-bb9e-4240-8acc-db5edbacd038" providerId="AD" clId="Web-{72EA54C2-7272-A323-AB98-D2E60F7AC5B6}" dt="2023-11-27T10:58:55.069" v="125"/>
          <ac:picMkLst>
            <pc:docMk/>
            <pc:sldMk cId="3777928833" sldId="304"/>
            <ac:picMk id="4" creationId="{6E3E4EC4-8800-5022-5A60-ECDEF6B96E47}"/>
          </ac:picMkLst>
        </pc:picChg>
      </pc:sldChg>
      <pc:sldChg chg="addSp delSp modSp new mod setBg">
        <pc:chgData name="Sara Petrat-Melin" userId="S::spmel@aarhus.dk::c096d6b9-bb9e-4240-8acc-db5edbacd038" providerId="AD" clId="Web-{72EA54C2-7272-A323-AB98-D2E60F7AC5B6}" dt="2023-11-27T11:00:50.136" v="128"/>
        <pc:sldMkLst>
          <pc:docMk/>
          <pc:sldMk cId="2674022259" sldId="305"/>
        </pc:sldMkLst>
        <pc:spChg chg="del">
          <ac:chgData name="Sara Petrat-Melin" userId="S::spmel@aarhus.dk::c096d6b9-bb9e-4240-8acc-db5edbacd038" providerId="AD" clId="Web-{72EA54C2-7272-A323-AB98-D2E60F7AC5B6}" dt="2023-11-27T11:00:50.136" v="128"/>
          <ac:spMkLst>
            <pc:docMk/>
            <pc:sldMk cId="2674022259" sldId="305"/>
            <ac:spMk id="2" creationId="{4AC449F1-F67C-255F-1CA9-4DD7815B0F7E}"/>
          </ac:spMkLst>
        </pc:spChg>
        <pc:spChg chg="del">
          <ac:chgData name="Sara Petrat-Melin" userId="S::spmel@aarhus.dk::c096d6b9-bb9e-4240-8acc-db5edbacd038" providerId="AD" clId="Web-{72EA54C2-7272-A323-AB98-D2E60F7AC5B6}" dt="2023-11-27T11:00:47.605" v="127"/>
          <ac:spMkLst>
            <pc:docMk/>
            <pc:sldMk cId="2674022259" sldId="305"/>
            <ac:spMk id="3" creationId="{705D4E7E-2D5C-39E4-6E85-6EA91316B21F}"/>
          </ac:spMkLst>
        </pc:spChg>
        <pc:spChg chg="add">
          <ac:chgData name="Sara Petrat-Melin" userId="S::spmel@aarhus.dk::c096d6b9-bb9e-4240-8acc-db5edbacd038" providerId="AD" clId="Web-{72EA54C2-7272-A323-AB98-D2E60F7AC5B6}" dt="2023-11-27T11:00:50.136" v="128"/>
          <ac:spMkLst>
            <pc:docMk/>
            <pc:sldMk cId="2674022259" sldId="305"/>
            <ac:spMk id="9" creationId="{42A4FC2C-047E-45A5-965D-8E1E3BF09BC6}"/>
          </ac:spMkLst>
        </pc:spChg>
        <pc:picChg chg="add mod ord">
          <ac:chgData name="Sara Petrat-Melin" userId="S::spmel@aarhus.dk::c096d6b9-bb9e-4240-8acc-db5edbacd038" providerId="AD" clId="Web-{72EA54C2-7272-A323-AB98-D2E60F7AC5B6}" dt="2023-11-27T11:00:50.136" v="128"/>
          <ac:picMkLst>
            <pc:docMk/>
            <pc:sldMk cId="2674022259" sldId="305"/>
            <ac:picMk id="4" creationId="{9F8DE1AC-746F-5EF0-C437-70BF725D9558}"/>
          </ac:picMkLst>
        </pc:picChg>
      </pc:sldChg>
      <pc:sldChg chg="addSp delSp modSp new mod setBg">
        <pc:chgData name="Sara Petrat-Melin" userId="S::spmel@aarhus.dk::c096d6b9-bb9e-4240-8acc-db5edbacd038" providerId="AD" clId="Web-{72EA54C2-7272-A323-AB98-D2E60F7AC5B6}" dt="2023-11-27T11:01:50.263" v="131"/>
        <pc:sldMkLst>
          <pc:docMk/>
          <pc:sldMk cId="1923600924" sldId="306"/>
        </pc:sldMkLst>
        <pc:spChg chg="del">
          <ac:chgData name="Sara Petrat-Melin" userId="S::spmel@aarhus.dk::c096d6b9-bb9e-4240-8acc-db5edbacd038" providerId="AD" clId="Web-{72EA54C2-7272-A323-AB98-D2E60F7AC5B6}" dt="2023-11-27T11:01:50.263" v="131"/>
          <ac:spMkLst>
            <pc:docMk/>
            <pc:sldMk cId="1923600924" sldId="306"/>
            <ac:spMk id="2" creationId="{4A8CD687-FF48-6E56-0121-72956FC88AAE}"/>
          </ac:spMkLst>
        </pc:spChg>
        <pc:spChg chg="del">
          <ac:chgData name="Sara Petrat-Melin" userId="S::spmel@aarhus.dk::c096d6b9-bb9e-4240-8acc-db5edbacd038" providerId="AD" clId="Web-{72EA54C2-7272-A323-AB98-D2E60F7AC5B6}" dt="2023-11-27T11:01:39.997" v="130"/>
          <ac:spMkLst>
            <pc:docMk/>
            <pc:sldMk cId="1923600924" sldId="306"/>
            <ac:spMk id="3" creationId="{FE5DB7FB-AD49-6D67-119C-D13D5406F0E1}"/>
          </ac:spMkLst>
        </pc:spChg>
        <pc:spChg chg="add">
          <ac:chgData name="Sara Petrat-Melin" userId="S::spmel@aarhus.dk::c096d6b9-bb9e-4240-8acc-db5edbacd038" providerId="AD" clId="Web-{72EA54C2-7272-A323-AB98-D2E60F7AC5B6}" dt="2023-11-27T11:01:50.263" v="131"/>
          <ac:spMkLst>
            <pc:docMk/>
            <pc:sldMk cId="1923600924" sldId="306"/>
            <ac:spMk id="9" creationId="{11B2B030-4738-4359-9E46-144B7C8BFF8B}"/>
          </ac:spMkLst>
        </pc:spChg>
        <pc:spChg chg="add">
          <ac:chgData name="Sara Petrat-Melin" userId="S::spmel@aarhus.dk::c096d6b9-bb9e-4240-8acc-db5edbacd038" providerId="AD" clId="Web-{72EA54C2-7272-A323-AB98-D2E60F7AC5B6}" dt="2023-11-27T11:01:50.263" v="131"/>
          <ac:spMkLst>
            <pc:docMk/>
            <pc:sldMk cId="1923600924" sldId="306"/>
            <ac:spMk id="11" creationId="{E722B2DD-E14D-4972-9D98-5D6E61B1B2D2}"/>
          </ac:spMkLst>
        </pc:spChg>
        <pc:picChg chg="add mod ord">
          <ac:chgData name="Sara Petrat-Melin" userId="S::spmel@aarhus.dk::c096d6b9-bb9e-4240-8acc-db5edbacd038" providerId="AD" clId="Web-{72EA54C2-7272-A323-AB98-D2E60F7AC5B6}" dt="2023-11-27T11:01:50.263" v="131"/>
          <ac:picMkLst>
            <pc:docMk/>
            <pc:sldMk cId="1923600924" sldId="306"/>
            <ac:picMk id="4" creationId="{A270A208-7338-CFF7-B040-B44E208F5B02}"/>
          </ac:picMkLst>
        </pc:picChg>
      </pc:sldChg>
      <pc:sldChg chg="addSp modSp new mod setBg">
        <pc:chgData name="Sara Petrat-Melin" userId="S::spmel@aarhus.dk::c096d6b9-bb9e-4240-8acc-db5edbacd038" providerId="AD" clId="Web-{72EA54C2-7272-A323-AB98-D2E60F7AC5B6}" dt="2023-11-27T11:45:56.310" v="134"/>
        <pc:sldMkLst>
          <pc:docMk/>
          <pc:sldMk cId="147957059" sldId="307"/>
        </pc:sldMkLst>
        <pc:spChg chg="add">
          <ac:chgData name="Sara Petrat-Melin" userId="S::spmel@aarhus.dk::c096d6b9-bb9e-4240-8acc-db5edbacd038" providerId="AD" clId="Web-{72EA54C2-7272-A323-AB98-D2E60F7AC5B6}" dt="2023-11-27T11:45:56.310" v="134"/>
          <ac:spMkLst>
            <pc:docMk/>
            <pc:sldMk cId="147957059" sldId="307"/>
            <ac:spMk id="7" creationId="{42A4FC2C-047E-45A5-965D-8E1E3BF09BC6}"/>
          </ac:spMkLst>
        </pc:spChg>
        <pc:picChg chg="add mod">
          <ac:chgData name="Sara Petrat-Melin" userId="S::spmel@aarhus.dk::c096d6b9-bb9e-4240-8acc-db5edbacd038" providerId="AD" clId="Web-{72EA54C2-7272-A323-AB98-D2E60F7AC5B6}" dt="2023-11-27T11:45:56.310" v="134"/>
          <ac:picMkLst>
            <pc:docMk/>
            <pc:sldMk cId="147957059" sldId="307"/>
            <ac:picMk id="2" creationId="{304A4191-CAC0-DC46-7C10-7D6167B2CE56}"/>
          </ac:picMkLst>
        </pc:picChg>
      </pc:sldChg>
      <pc:sldChg chg="new del">
        <pc:chgData name="Sara Petrat-Melin" userId="S::spmel@aarhus.dk::c096d6b9-bb9e-4240-8acc-db5edbacd038" providerId="AD" clId="Web-{72EA54C2-7272-A323-AB98-D2E60F7AC5B6}" dt="2023-11-29T08:07:00.790" v="184"/>
        <pc:sldMkLst>
          <pc:docMk/>
          <pc:sldMk cId="1363727002" sldId="308"/>
        </pc:sldMkLst>
      </pc:sldChg>
    </pc:docChg>
  </pc:docChgLst>
  <pc:docChgLst>
    <pc:chgData name="Johanne Lindegaard Starup" userId="S::slijo@aarhus.dk::8e0f13a3-cdba-4131-aaca-f8052066f690" providerId="AD" clId="Web-{1717A11B-8190-D88A-1012-67D14387BF28}"/>
    <pc:docChg chg="modSld">
      <pc:chgData name="Johanne Lindegaard Starup" userId="S::slijo@aarhus.dk::8e0f13a3-cdba-4131-aaca-f8052066f690" providerId="AD" clId="Web-{1717A11B-8190-D88A-1012-67D14387BF28}" dt="2023-11-27T09:44:14.797" v="141"/>
      <pc:docMkLst>
        <pc:docMk/>
      </pc:docMkLst>
      <pc:sldChg chg="modNotes">
        <pc:chgData name="Johanne Lindegaard Starup" userId="S::slijo@aarhus.dk::8e0f13a3-cdba-4131-aaca-f8052066f690" providerId="AD" clId="Web-{1717A11B-8190-D88A-1012-67D14387BF28}" dt="2023-11-27T09:44:14.797" v="141"/>
        <pc:sldMkLst>
          <pc:docMk/>
          <pc:sldMk cId="3723777118" sldId="284"/>
        </pc:sldMkLst>
      </pc:sldChg>
      <pc:sldChg chg="modSp">
        <pc:chgData name="Johanne Lindegaard Starup" userId="S::slijo@aarhus.dk::8e0f13a3-cdba-4131-aaca-f8052066f690" providerId="AD" clId="Web-{1717A11B-8190-D88A-1012-67D14387BF28}" dt="2023-11-27T09:35:17.093" v="5" actId="20577"/>
        <pc:sldMkLst>
          <pc:docMk/>
          <pc:sldMk cId="1400402626" sldId="293"/>
        </pc:sldMkLst>
        <pc:spChg chg="mod">
          <ac:chgData name="Johanne Lindegaard Starup" userId="S::slijo@aarhus.dk::8e0f13a3-cdba-4131-aaca-f8052066f690" providerId="AD" clId="Web-{1717A11B-8190-D88A-1012-67D14387BF28}" dt="2023-11-27T09:35:17.093" v="5" actId="20577"/>
          <ac:spMkLst>
            <pc:docMk/>
            <pc:sldMk cId="1400402626" sldId="293"/>
            <ac:spMk id="3" creationId="{16A7990A-FD18-7704-E79C-E4091F2743FE}"/>
          </ac:spMkLst>
        </pc:spChg>
      </pc:sldChg>
      <pc:sldChg chg="modNotes">
        <pc:chgData name="Johanne Lindegaard Starup" userId="S::slijo@aarhus.dk::8e0f13a3-cdba-4131-aaca-f8052066f690" providerId="AD" clId="Web-{1717A11B-8190-D88A-1012-67D14387BF28}" dt="2023-11-27T09:39:49.851" v="118"/>
        <pc:sldMkLst>
          <pc:docMk/>
          <pc:sldMk cId="1473355913" sldId="296"/>
        </pc:sldMkLst>
      </pc:sldChg>
    </pc:docChg>
  </pc:docChgLst>
  <pc:docChgLst>
    <pc:chgData name="Johanne Lindegaard Starup" userId="S::slijo@aarhus.dk::8e0f13a3-cdba-4131-aaca-f8052066f690" providerId="AD" clId="Web-{68E817F6-D29D-96B0-DC19-A3DE809033C6}"/>
    <pc:docChg chg="delSld modSld modSection">
      <pc:chgData name="Johanne Lindegaard Starup" userId="S::slijo@aarhus.dk::8e0f13a3-cdba-4131-aaca-f8052066f690" providerId="AD" clId="Web-{68E817F6-D29D-96B0-DC19-A3DE809033C6}" dt="2023-11-23T14:21:59.257" v="15"/>
      <pc:docMkLst>
        <pc:docMk/>
      </pc:docMkLst>
      <pc:sldChg chg="modSp">
        <pc:chgData name="Johanne Lindegaard Starup" userId="S::slijo@aarhus.dk::8e0f13a3-cdba-4131-aaca-f8052066f690" providerId="AD" clId="Web-{68E817F6-D29D-96B0-DC19-A3DE809033C6}" dt="2023-11-23T14:18:27.532" v="4" actId="20577"/>
        <pc:sldMkLst>
          <pc:docMk/>
          <pc:sldMk cId="3112483900" sldId="257"/>
        </pc:sldMkLst>
        <pc:spChg chg="mod">
          <ac:chgData name="Johanne Lindegaard Starup" userId="S::slijo@aarhus.dk::8e0f13a3-cdba-4131-aaca-f8052066f690" providerId="AD" clId="Web-{68E817F6-D29D-96B0-DC19-A3DE809033C6}" dt="2023-11-23T14:18:27.532" v="4" actId="20577"/>
          <ac:spMkLst>
            <pc:docMk/>
            <pc:sldMk cId="3112483900" sldId="257"/>
            <ac:spMk id="6" creationId="{2DC6F1C7-A288-8281-37BE-831EC2524046}"/>
          </ac:spMkLst>
        </pc:spChg>
      </pc:sldChg>
      <pc:sldChg chg="delSp modSp">
        <pc:chgData name="Johanne Lindegaard Starup" userId="S::slijo@aarhus.dk::8e0f13a3-cdba-4131-aaca-f8052066f690" providerId="AD" clId="Web-{68E817F6-D29D-96B0-DC19-A3DE809033C6}" dt="2023-11-23T14:18:52.814" v="7" actId="1076"/>
        <pc:sldMkLst>
          <pc:docMk/>
          <pc:sldMk cId="1998797523" sldId="278"/>
        </pc:sldMkLst>
        <pc:spChg chg="del">
          <ac:chgData name="Johanne Lindegaard Starup" userId="S::slijo@aarhus.dk::8e0f13a3-cdba-4131-aaca-f8052066f690" providerId="AD" clId="Web-{68E817F6-D29D-96B0-DC19-A3DE809033C6}" dt="2023-11-23T14:18:50.283" v="6"/>
          <ac:spMkLst>
            <pc:docMk/>
            <pc:sldMk cId="1998797523" sldId="278"/>
            <ac:spMk id="3" creationId="{21BE82C8-02EF-E83D-3A4D-EA01C1E5AF2E}"/>
          </ac:spMkLst>
        </pc:spChg>
        <pc:picChg chg="mod">
          <ac:chgData name="Johanne Lindegaard Starup" userId="S::slijo@aarhus.dk::8e0f13a3-cdba-4131-aaca-f8052066f690" providerId="AD" clId="Web-{68E817F6-D29D-96B0-DC19-A3DE809033C6}" dt="2023-11-23T14:18:52.814" v="7" actId="1076"/>
          <ac:picMkLst>
            <pc:docMk/>
            <pc:sldMk cId="1998797523" sldId="278"/>
            <ac:picMk id="3074" creationId="{19CDDCF7-80A8-5E2B-B3E5-C358B9A65569}"/>
          </ac:picMkLst>
        </pc:picChg>
      </pc:sldChg>
      <pc:sldChg chg="delSp">
        <pc:chgData name="Johanne Lindegaard Starup" userId="S::slijo@aarhus.dk::8e0f13a3-cdba-4131-aaca-f8052066f690" providerId="AD" clId="Web-{68E817F6-D29D-96B0-DC19-A3DE809033C6}" dt="2023-11-23T14:19:49.222" v="9"/>
        <pc:sldMkLst>
          <pc:docMk/>
          <pc:sldMk cId="4150960943" sldId="279"/>
        </pc:sldMkLst>
        <pc:spChg chg="del">
          <ac:chgData name="Johanne Lindegaard Starup" userId="S::slijo@aarhus.dk::8e0f13a3-cdba-4131-aaca-f8052066f690" providerId="AD" clId="Web-{68E817F6-D29D-96B0-DC19-A3DE809033C6}" dt="2023-11-23T14:19:49.222" v="9"/>
          <ac:spMkLst>
            <pc:docMk/>
            <pc:sldMk cId="4150960943" sldId="279"/>
            <ac:spMk id="2" creationId="{9F31629A-7450-E74B-377F-41641FB201B0}"/>
          </ac:spMkLst>
        </pc:spChg>
      </pc:sldChg>
      <pc:sldChg chg="del">
        <pc:chgData name="Johanne Lindegaard Starup" userId="S::slijo@aarhus.dk::8e0f13a3-cdba-4131-aaca-f8052066f690" providerId="AD" clId="Web-{68E817F6-D29D-96B0-DC19-A3DE809033C6}" dt="2023-11-23T14:19:04.721" v="8"/>
        <pc:sldMkLst>
          <pc:docMk/>
          <pc:sldMk cId="2892179634" sldId="280"/>
        </pc:sldMkLst>
      </pc:sldChg>
      <pc:sldChg chg="modNotes">
        <pc:chgData name="Johanne Lindegaard Starup" userId="S::slijo@aarhus.dk::8e0f13a3-cdba-4131-aaca-f8052066f690" providerId="AD" clId="Web-{68E817F6-D29D-96B0-DC19-A3DE809033C6}" dt="2023-11-23T14:21:59.257" v="15"/>
        <pc:sldMkLst>
          <pc:docMk/>
          <pc:sldMk cId="1473355913" sldId="29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3T10:46:22.9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C5D2E-433C-4B9C-8DAD-FE1AFB4371BE}" type="datetimeFigureOut">
              <a:t>11/29/2023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1895C-6597-4414-A15C-FB2D769E8D89}" type="slidenum">
              <a:t>‹#›</a:t>
            </a:fld>
            <a:endParaRPr lang="da-DK"/>
          </a:p>
        </p:txBody>
      </p:sp>
    </p:spTree>
    <p:extLst>
      <p:ext uri="{BB962C8B-B14F-4D97-AF65-F5344CB8AC3E}">
        <p14:creationId xmlns:p14="http://schemas.microsoft.com/office/powerpoint/2010/main" val="146127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spcBef>
                <a:spcPts val="1000"/>
              </a:spcBef>
            </a:pPr>
            <a:r>
              <a:rPr lang="en-US"/>
              <a:t>9.30-9.50: Fælles snak (SARA)</a:t>
            </a:r>
            <a:endParaRPr lang="da-DK"/>
          </a:p>
          <a:p>
            <a:pPr>
              <a:lnSpc>
                <a:spcPct val="150000"/>
              </a:lnSpc>
              <a:spcBef>
                <a:spcPts val="1000"/>
              </a:spcBef>
            </a:pPr>
            <a:r>
              <a:rPr lang="en-US"/>
              <a:t>9.50-10.15: Lyn </a:t>
            </a:r>
            <a:r>
              <a:rPr lang="en-US" err="1"/>
              <a:t>byg</a:t>
            </a:r>
            <a:r>
              <a:rPr lang="en-US"/>
              <a:t> </a:t>
            </a:r>
            <a:r>
              <a:rPr lang="en-US" err="1"/>
              <a:t>alene</a:t>
            </a:r>
            <a:r>
              <a:rPr lang="en-US"/>
              <a:t> (JOHANNE)</a:t>
            </a:r>
            <a:endParaRPr lang="en-US">
              <a:cs typeface="Calibri"/>
            </a:endParaRPr>
          </a:p>
          <a:p>
            <a:pPr>
              <a:lnSpc>
                <a:spcPct val="150000"/>
              </a:lnSpc>
              <a:spcBef>
                <a:spcPts val="1000"/>
              </a:spcBef>
            </a:pPr>
            <a:r>
              <a:rPr lang="en-US" b="1"/>
              <a:t>10.15-10.35: PAUSE</a:t>
            </a:r>
            <a:endParaRPr lang="en-US"/>
          </a:p>
          <a:p>
            <a:pPr>
              <a:lnSpc>
                <a:spcPct val="150000"/>
              </a:lnSpc>
              <a:spcBef>
                <a:spcPts val="1000"/>
              </a:spcBef>
            </a:pPr>
            <a:r>
              <a:rPr lang="en-US"/>
              <a:t>10.35-10.45: Snak med </a:t>
            </a:r>
            <a:r>
              <a:rPr lang="en-US" err="1"/>
              <a:t>makker</a:t>
            </a:r>
            <a:r>
              <a:rPr lang="en-US"/>
              <a:t> - </a:t>
            </a:r>
            <a:r>
              <a:rPr lang="en-US" err="1"/>
              <a:t>Hvordan</a:t>
            </a:r>
            <a:r>
              <a:rPr lang="en-US"/>
              <a:t> </a:t>
            </a:r>
            <a:r>
              <a:rPr lang="en-US" err="1"/>
              <a:t>vil</a:t>
            </a:r>
            <a:r>
              <a:rPr lang="en-US"/>
              <a:t> I </a:t>
            </a:r>
            <a:r>
              <a:rPr lang="en-US" err="1"/>
              <a:t>sammen</a:t>
            </a:r>
            <a:r>
              <a:rPr lang="en-US"/>
              <a:t> </a:t>
            </a:r>
            <a:r>
              <a:rPr lang="en-US" err="1"/>
              <a:t>løse</a:t>
            </a:r>
            <a:r>
              <a:rPr lang="en-US"/>
              <a:t> udfordringen? (SARA) </a:t>
            </a:r>
          </a:p>
          <a:p>
            <a:pPr>
              <a:lnSpc>
                <a:spcPct val="150000"/>
              </a:lnSpc>
              <a:spcBef>
                <a:spcPts val="1000"/>
              </a:spcBef>
            </a:pPr>
            <a:r>
              <a:rPr lang="en-US"/>
              <a:t>10.45-11.10: </a:t>
            </a:r>
            <a:r>
              <a:rPr lang="en-US" err="1"/>
              <a:t>Byg</a:t>
            </a:r>
            <a:r>
              <a:rPr lang="en-US"/>
              <a:t> </a:t>
            </a:r>
            <a:r>
              <a:rPr lang="en-US" err="1"/>
              <a:t>jeres</a:t>
            </a:r>
            <a:r>
              <a:rPr lang="en-US"/>
              <a:t> </a:t>
            </a:r>
            <a:r>
              <a:rPr lang="en-US" err="1"/>
              <a:t>idé</a:t>
            </a:r>
            <a:r>
              <a:rPr lang="en-US"/>
              <a:t> </a:t>
            </a:r>
            <a:r>
              <a:rPr lang="en-US" err="1"/>
              <a:t>sammen</a:t>
            </a:r>
            <a:r>
              <a:rPr lang="en-US"/>
              <a:t> (SARA)</a:t>
            </a:r>
          </a:p>
          <a:p>
            <a:pPr>
              <a:lnSpc>
                <a:spcPct val="150000"/>
              </a:lnSpc>
              <a:spcBef>
                <a:spcPts val="1000"/>
              </a:spcBef>
            </a:pPr>
            <a:r>
              <a:rPr lang="en-US"/>
              <a:t>11.10-11.25: Præsenter jeres idé (JOHANNE)</a:t>
            </a:r>
          </a:p>
          <a:p>
            <a:pPr>
              <a:lnSpc>
                <a:spcPct val="150000"/>
              </a:lnSpc>
              <a:spcBef>
                <a:spcPts val="1000"/>
              </a:spcBef>
            </a:pPr>
            <a:r>
              <a:rPr lang="en-US"/>
              <a:t>11.25-11.30: Tak for </a:t>
            </a:r>
            <a:r>
              <a:rPr lang="en-US" err="1"/>
              <a:t>i</a:t>
            </a:r>
            <a:r>
              <a:rPr lang="en-US"/>
              <a:t> </a:t>
            </a:r>
            <a:r>
              <a:rPr lang="en-US" err="1"/>
              <a:t>dag</a:t>
            </a:r>
            <a:r>
              <a:rPr lang="en-US"/>
              <a:t> (FÆLLES)</a:t>
            </a:r>
            <a:endParaRPr lang="da-DK"/>
          </a:p>
        </p:txBody>
      </p:sp>
      <p:sp>
        <p:nvSpPr>
          <p:cNvPr id="4" name="Pladsholder til slidenummer 3"/>
          <p:cNvSpPr>
            <a:spLocks noGrp="1"/>
          </p:cNvSpPr>
          <p:nvPr>
            <p:ph type="sldNum" sz="quarter" idx="5"/>
          </p:nvPr>
        </p:nvSpPr>
        <p:spPr/>
        <p:txBody>
          <a:bodyPr/>
          <a:lstStyle/>
          <a:p>
            <a:fld id="{216BF8E5-6C2A-4B42-BC9C-7CC59E2BD378}" type="slidenum">
              <a:rPr lang="da-DK" smtClean="0"/>
              <a:t>2</a:t>
            </a:fld>
            <a:endParaRPr lang="da-DK"/>
          </a:p>
        </p:txBody>
      </p:sp>
    </p:spTree>
    <p:extLst>
      <p:ext uri="{BB962C8B-B14F-4D97-AF65-F5344CB8AC3E}">
        <p14:creationId xmlns:p14="http://schemas.microsoft.com/office/powerpoint/2010/main" val="138610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cs typeface="Calibri"/>
              </a:rPr>
              <a:t>En </a:t>
            </a:r>
            <a:r>
              <a:rPr lang="en-US" err="1">
                <a:cs typeface="Calibri"/>
              </a:rPr>
              <a:t>kedelig</a:t>
            </a:r>
            <a:r>
              <a:rPr lang="en-US">
                <a:cs typeface="Calibri"/>
              </a:rPr>
              <a:t> </a:t>
            </a:r>
            <a:r>
              <a:rPr lang="en-US" err="1">
                <a:cs typeface="Calibri"/>
              </a:rPr>
              <a:t>skolegård</a:t>
            </a:r>
          </a:p>
        </p:txBody>
      </p:sp>
      <p:sp>
        <p:nvSpPr>
          <p:cNvPr id="4" name="Pladsholder til slidenummer 3"/>
          <p:cNvSpPr>
            <a:spLocks noGrp="1"/>
          </p:cNvSpPr>
          <p:nvPr>
            <p:ph type="sldNum" sz="quarter" idx="5"/>
          </p:nvPr>
        </p:nvSpPr>
        <p:spPr/>
        <p:txBody>
          <a:bodyPr/>
          <a:lstStyle/>
          <a:p>
            <a:fld id="{4341895C-6597-4414-A15C-FB2D769E8D89}" type="slidenum">
              <a:t>6</a:t>
            </a:fld>
            <a:endParaRPr lang="da-DK"/>
          </a:p>
        </p:txBody>
      </p:sp>
    </p:spTree>
    <p:extLst>
      <p:ext uri="{BB962C8B-B14F-4D97-AF65-F5344CB8AC3E}">
        <p14:creationId xmlns:p14="http://schemas.microsoft.com/office/powerpoint/2010/main" val="417843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Aabenrå</a:t>
            </a:r>
            <a:r>
              <a:rPr lang="en-US">
                <a:cs typeface="Calibri"/>
              </a:rPr>
              <a:t> </a:t>
            </a:r>
          </a:p>
        </p:txBody>
      </p:sp>
      <p:sp>
        <p:nvSpPr>
          <p:cNvPr id="4" name="Slide Number Placeholder 3"/>
          <p:cNvSpPr>
            <a:spLocks noGrp="1"/>
          </p:cNvSpPr>
          <p:nvPr>
            <p:ph type="sldNum" sz="quarter" idx="5"/>
          </p:nvPr>
        </p:nvSpPr>
        <p:spPr/>
        <p:txBody>
          <a:bodyPr/>
          <a:lstStyle/>
          <a:p>
            <a:fld id="{4341895C-6597-4414-A15C-FB2D769E8D89}" type="slidenum">
              <a:rPr lang="en-US"/>
              <a:t>7</a:t>
            </a:fld>
            <a:endParaRPr lang="en-US"/>
          </a:p>
        </p:txBody>
      </p:sp>
    </p:spTree>
    <p:extLst>
      <p:ext uri="{BB962C8B-B14F-4D97-AF65-F5344CB8AC3E}">
        <p14:creationId xmlns:p14="http://schemas.microsoft.com/office/powerpoint/2010/main" val="384763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341895C-6597-4414-A15C-FB2D769E8D89}" type="slidenum">
              <a:rPr lang="da-DK" smtClean="0"/>
              <a:t>16</a:t>
            </a:fld>
            <a:endParaRPr lang="da-DK"/>
          </a:p>
        </p:txBody>
      </p:sp>
    </p:spTree>
    <p:extLst>
      <p:ext uri="{BB962C8B-B14F-4D97-AF65-F5344CB8AC3E}">
        <p14:creationId xmlns:p14="http://schemas.microsoft.com/office/powerpoint/2010/main" val="85411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a:spcBef>
                <a:spcPts val="0"/>
              </a:spcBef>
              <a:spcAft>
                <a:spcPts val="0"/>
              </a:spcAft>
            </a:pPr>
            <a:r>
              <a:rPr lang="da-DK" sz="1800">
                <a:effectLst/>
                <a:latin typeface="Calibri"/>
                <a:cs typeface="Calibri"/>
              </a:rPr>
              <a:t>9.50-10.15: Lyn-byg selv​ </a:t>
            </a:r>
            <a:r>
              <a:rPr lang="da-DK" sz="1800">
                <a:latin typeface="Calibri"/>
                <a:cs typeface="Calibri"/>
              </a:rPr>
              <a:t>x4</a:t>
            </a:r>
            <a:endParaRPr lang="da-DK" sz="1800">
              <a:effectLst/>
              <a:latin typeface="Calibri" panose="020F0502020204030204" pitchFamily="34" charset="0"/>
            </a:endParaRPr>
          </a:p>
          <a:p>
            <a:pPr fontAlgn="ctr">
              <a:buFont typeface="Arial" panose="020B0604020202020204" pitchFamily="34" charset="0"/>
              <a:buChar char="•"/>
            </a:pPr>
            <a:r>
              <a:rPr lang="da-DK" sz="1800">
                <a:effectLst/>
                <a:latin typeface="Calibri"/>
                <a:cs typeface="Calibri"/>
              </a:rPr>
              <a:t>2 håndfulde klodser</a:t>
            </a:r>
            <a:r>
              <a:rPr lang="da-DK" sz="1800">
                <a:latin typeface="Calibri"/>
                <a:cs typeface="Calibri"/>
              </a:rPr>
              <a:t> </a:t>
            </a:r>
            <a:endParaRPr lang="da-DK" sz="1800">
              <a:effectLst/>
              <a:latin typeface="Calibri" panose="020F0502020204030204" pitchFamily="34" charset="0"/>
              <a:cs typeface="Calibri"/>
            </a:endParaRPr>
          </a:p>
          <a:p>
            <a:pPr fontAlgn="ctr">
              <a:buFont typeface="Arial" panose="020B0604020202020204" pitchFamily="34" charset="0"/>
              <a:buChar char="•"/>
            </a:pPr>
            <a:r>
              <a:rPr lang="da-DK" sz="1800">
                <a:effectLst/>
                <a:latin typeface="Calibri"/>
                <a:cs typeface="Calibri"/>
              </a:rPr>
              <a:t>Byg</a:t>
            </a:r>
            <a:r>
              <a:rPr lang="da-DK" sz="1800">
                <a:latin typeface="Calibri"/>
                <a:cs typeface="Calibri"/>
              </a:rPr>
              <a:t> et</a:t>
            </a:r>
            <a:r>
              <a:rPr lang="da-DK" sz="1800">
                <a:effectLst/>
                <a:latin typeface="Calibri"/>
                <a:cs typeface="Calibri"/>
              </a:rPr>
              <a:t> </a:t>
            </a:r>
            <a:r>
              <a:rPr lang="da-DK" sz="1800">
                <a:latin typeface="Calibri"/>
                <a:cs typeface="Calibri"/>
              </a:rPr>
              <a:t>sted som er rart at bo når det regner rigtig meget </a:t>
            </a:r>
            <a:r>
              <a:rPr lang="da-DK" sz="1800">
                <a:effectLst/>
                <a:latin typeface="Calibri"/>
                <a:cs typeface="Calibri"/>
              </a:rPr>
              <a:t>- tænk på noget som ingen andre har tænkt på før. I har 3 minutter</a:t>
            </a:r>
            <a:r>
              <a:rPr lang="da-DK" sz="1800">
                <a:latin typeface="Calibri"/>
                <a:cs typeface="Calibri"/>
              </a:rPr>
              <a:t> </a:t>
            </a:r>
            <a:endParaRPr lang="da-DK" sz="1800">
              <a:effectLst/>
              <a:latin typeface="Calibri" panose="020F0502020204030204" pitchFamily="34" charset="0"/>
              <a:cs typeface="Calibri"/>
            </a:endParaRPr>
          </a:p>
          <a:p>
            <a:pPr rtl="0" fontAlgn="ctr">
              <a:spcBef>
                <a:spcPts val="0"/>
              </a:spcBef>
              <a:spcAft>
                <a:spcPts val="0"/>
              </a:spcAft>
              <a:buFont typeface="Arial" panose="020B0604020202020204" pitchFamily="34" charset="0"/>
              <a:buChar char="•"/>
            </a:pPr>
            <a:r>
              <a:rPr lang="da-DK" sz="1800">
                <a:effectLst/>
                <a:latin typeface="Calibri"/>
                <a:cs typeface="Calibri"/>
              </a:rPr>
              <a:t>Løft jeres byg op, så alle kan se dem. Hvor er de flotte!</a:t>
            </a:r>
          </a:p>
          <a:p>
            <a:pPr rtl="0" fontAlgn="ctr">
              <a:spcBef>
                <a:spcPts val="0"/>
              </a:spcBef>
              <a:spcAft>
                <a:spcPts val="0"/>
              </a:spcAft>
              <a:buFont typeface="Arial" panose="020B0604020202020204" pitchFamily="34" charset="0"/>
              <a:buChar char="•"/>
            </a:pPr>
            <a:r>
              <a:rPr lang="da-DK" sz="1800">
                <a:effectLst/>
                <a:latin typeface="Calibri"/>
                <a:cs typeface="Calibri"/>
              </a:rPr>
              <a:t>Skil dem ad og byg igen</a:t>
            </a:r>
          </a:p>
          <a:p>
            <a:pPr fontAlgn="ctr">
              <a:buFont typeface="Arial" panose="020B0604020202020204" pitchFamily="34" charset="0"/>
              <a:buChar char="•"/>
            </a:pPr>
            <a:r>
              <a:rPr lang="da-DK" sz="1800">
                <a:latin typeface="Calibri"/>
                <a:cs typeface="Calibri"/>
              </a:rPr>
              <a:t>5</a:t>
            </a:r>
            <a:r>
              <a:rPr lang="da-DK" sz="1800">
                <a:effectLst/>
                <a:latin typeface="Calibri"/>
                <a:cs typeface="Calibri"/>
              </a:rPr>
              <a:t>. Gang (kl. 10:05</a:t>
            </a:r>
            <a:r>
              <a:rPr lang="da-DK" sz="1800">
                <a:latin typeface="Calibri"/>
                <a:cs typeface="Calibri"/>
              </a:rPr>
              <a:t> </a:t>
            </a:r>
            <a:r>
              <a:rPr lang="da-DK" sz="1800" err="1">
                <a:latin typeface="Calibri"/>
                <a:cs typeface="Calibri"/>
              </a:rPr>
              <a:t>ish</a:t>
            </a:r>
            <a:r>
              <a:rPr lang="da-DK" sz="1800">
                <a:effectLst/>
                <a:latin typeface="Calibri"/>
                <a:cs typeface="Calibri"/>
              </a:rPr>
              <a:t>) byg med alle klodser i 10 minutter</a:t>
            </a:r>
          </a:p>
          <a:p>
            <a:pPr>
              <a:buFont typeface="Arial" panose="020B0604020202020204" pitchFamily="34" charset="0"/>
              <a:buChar char="•"/>
            </a:pPr>
            <a:endParaRPr lang="da-DK" sz="1800">
              <a:latin typeface="Calibri"/>
              <a:cs typeface="Calibri"/>
            </a:endParaRPr>
          </a:p>
          <a:p>
            <a:r>
              <a:rPr lang="da-DK" sz="1800">
                <a:latin typeface="Calibri"/>
                <a:cs typeface="Calibri"/>
              </a:rPr>
              <a:t>For 0. klasse</a:t>
            </a:r>
          </a:p>
          <a:p>
            <a:pPr marL="285750" indent="-285750">
              <a:buFont typeface="Arial,Sans-Serif"/>
              <a:buChar char="•"/>
            </a:pPr>
            <a:r>
              <a:rPr lang="da-DK"/>
              <a:t>2 håndfulde klodser </a:t>
            </a:r>
            <a:endParaRPr lang="en-US"/>
          </a:p>
          <a:p>
            <a:pPr marL="285750" indent="-285750">
              <a:buFont typeface="Arial,Sans-Serif"/>
              <a:buChar char="•"/>
            </a:pPr>
            <a:r>
              <a:rPr lang="da-DK">
                <a:cs typeface="Calibri"/>
              </a:rPr>
              <a:t>Gør dem klar på at de skal skille ad igen – en øve omgang</a:t>
            </a:r>
            <a:endParaRPr lang="da-DK"/>
          </a:p>
          <a:p>
            <a:pPr marL="285750" indent="-285750">
              <a:buFont typeface="Arial,Sans-Serif"/>
              <a:buChar char="•"/>
            </a:pPr>
            <a:r>
              <a:rPr lang="da-DK"/>
              <a:t>Byg udfordringen - tænk på noget som ingen andre har tænkt på før. I har 5 minutter </a:t>
            </a:r>
            <a:endParaRPr lang="da-DK">
              <a:cs typeface="Calibri" panose="020F0502020204030204"/>
            </a:endParaRPr>
          </a:p>
          <a:p>
            <a:pPr marL="285750" indent="-285750">
              <a:buFont typeface="Arial,Sans-Serif"/>
              <a:buChar char="•"/>
            </a:pPr>
            <a:r>
              <a:rPr lang="da-DK">
                <a:cs typeface="Calibri" panose="020F0502020204030204"/>
              </a:rPr>
              <a:t>Gentag flere gange eller lad dem bygge resten af tiden - mærk stemningen </a:t>
            </a:r>
          </a:p>
        </p:txBody>
      </p:sp>
      <p:sp>
        <p:nvSpPr>
          <p:cNvPr id="4" name="Pladsholder til slidenummer 3"/>
          <p:cNvSpPr>
            <a:spLocks noGrp="1"/>
          </p:cNvSpPr>
          <p:nvPr>
            <p:ph type="sldNum" sz="quarter" idx="5"/>
          </p:nvPr>
        </p:nvSpPr>
        <p:spPr/>
        <p:txBody>
          <a:bodyPr/>
          <a:lstStyle/>
          <a:p>
            <a:fld id="{216BF8E5-6C2A-4B42-BC9C-7CC59E2BD378}" type="slidenum">
              <a:rPr lang="da-DK" smtClean="0"/>
              <a:t>20</a:t>
            </a:fld>
            <a:endParaRPr lang="da-DK"/>
          </a:p>
        </p:txBody>
      </p:sp>
    </p:spTree>
    <p:extLst>
      <p:ext uri="{BB962C8B-B14F-4D97-AF65-F5344CB8AC3E}">
        <p14:creationId xmlns:p14="http://schemas.microsoft.com/office/powerpoint/2010/main" val="303117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16BF8E5-6C2A-4B42-BC9C-7CC59E2BD378}" type="slidenum">
              <a:rPr lang="da-DK" smtClean="0"/>
              <a:t>21</a:t>
            </a:fld>
            <a:endParaRPr lang="da-DK"/>
          </a:p>
        </p:txBody>
      </p:sp>
    </p:spTree>
    <p:extLst>
      <p:ext uri="{BB962C8B-B14F-4D97-AF65-F5344CB8AC3E}">
        <p14:creationId xmlns:p14="http://schemas.microsoft.com/office/powerpoint/2010/main" val="63895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Til dem som ikke vil skille ad, så udstil</a:t>
            </a:r>
            <a:endParaRPr lang="da-DK"/>
          </a:p>
        </p:txBody>
      </p:sp>
      <p:sp>
        <p:nvSpPr>
          <p:cNvPr id="4" name="Pladsholder til slidenummer 3"/>
          <p:cNvSpPr>
            <a:spLocks noGrp="1"/>
          </p:cNvSpPr>
          <p:nvPr>
            <p:ph type="sldNum" sz="quarter" idx="5"/>
          </p:nvPr>
        </p:nvSpPr>
        <p:spPr/>
        <p:txBody>
          <a:bodyPr/>
          <a:lstStyle/>
          <a:p>
            <a:fld id="{216BF8E5-6C2A-4B42-BC9C-7CC59E2BD378}" type="slidenum">
              <a:rPr lang="da-DK" smtClean="0"/>
              <a:t>23</a:t>
            </a:fld>
            <a:endParaRPr lang="da-DK"/>
          </a:p>
        </p:txBody>
      </p:sp>
    </p:spTree>
    <p:extLst>
      <p:ext uri="{BB962C8B-B14F-4D97-AF65-F5344CB8AC3E}">
        <p14:creationId xmlns:p14="http://schemas.microsoft.com/office/powerpoint/2010/main" val="344643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16BF8E5-6C2A-4B42-BC9C-7CC59E2BD378}" type="slidenum">
              <a:rPr lang="da-DK" smtClean="0"/>
              <a:t>24</a:t>
            </a:fld>
            <a:endParaRPr lang="da-DK"/>
          </a:p>
        </p:txBody>
      </p:sp>
    </p:spTree>
    <p:extLst>
      <p:ext uri="{BB962C8B-B14F-4D97-AF65-F5344CB8AC3E}">
        <p14:creationId xmlns:p14="http://schemas.microsoft.com/office/powerpoint/2010/main" val="416977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16BF8E5-6C2A-4B42-BC9C-7CC59E2BD378}" type="slidenum">
              <a:rPr lang="da-DK" smtClean="0"/>
              <a:t>25</a:t>
            </a:fld>
            <a:endParaRPr lang="da-DK"/>
          </a:p>
        </p:txBody>
      </p:sp>
    </p:spTree>
    <p:extLst>
      <p:ext uri="{BB962C8B-B14F-4D97-AF65-F5344CB8AC3E}">
        <p14:creationId xmlns:p14="http://schemas.microsoft.com/office/powerpoint/2010/main" val="138424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11/29/2023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11/29/2023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11/29/2023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CD1EFE-812F-45D5-B60D-A7F9040A74D7}"/>
              </a:ext>
            </a:extLst>
          </p:cNvPr>
          <p:cNvSpPr>
            <a:spLocks noGrp="1"/>
          </p:cNvSpPr>
          <p:nvPr>
            <p:ph type="body" sz="quarter" idx="10" hasCustomPrompt="1"/>
          </p:nvPr>
        </p:nvSpPr>
        <p:spPr>
          <a:xfrm>
            <a:off x="1479550" y="1511300"/>
            <a:ext cx="9232900" cy="4648200"/>
          </a:xfrm>
          <a:prstGeom prst="rect">
            <a:avLst/>
          </a:prstGeom>
        </p:spPr>
        <p:txBody>
          <a:bodyPr/>
          <a:lstStyle>
            <a:lvl1pPr marL="0" indent="0">
              <a:buNone/>
              <a:defRPr/>
            </a:lvl1pPr>
          </a:lstStyle>
          <a:p>
            <a:pPr lvl="0"/>
            <a:r>
              <a:rPr lang="en-GB"/>
              <a:t>Enter text</a:t>
            </a:r>
          </a:p>
        </p:txBody>
      </p:sp>
      <p:sp>
        <p:nvSpPr>
          <p:cNvPr id="9" name="Title 1">
            <a:extLst>
              <a:ext uri="{FF2B5EF4-FFF2-40B4-BE49-F238E27FC236}">
                <a16:creationId xmlns:a16="http://schemas.microsoft.com/office/drawing/2014/main" id="{206D694B-5314-4112-BAE9-EDADDF2E9F7D}"/>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pic>
        <p:nvPicPr>
          <p:cNvPr id="11" name="Picture 10" descr="A close up of a logo&#10;&#10;Description automatically generated">
            <a:extLst>
              <a:ext uri="{FF2B5EF4-FFF2-40B4-BE49-F238E27FC236}">
                <a16:creationId xmlns:a16="http://schemas.microsoft.com/office/drawing/2014/main" id="{DCFDCFEE-6AD9-4DD8-AC21-31F88987CC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20"/>
          <a:stretch/>
        </p:blipFill>
        <p:spPr>
          <a:xfrm>
            <a:off x="10668000" y="4220607"/>
            <a:ext cx="1308101" cy="2506185"/>
          </a:xfrm>
          <a:prstGeom prst="rect">
            <a:avLst/>
          </a:prstGeom>
        </p:spPr>
      </p:pic>
    </p:spTree>
    <p:extLst>
      <p:ext uri="{BB962C8B-B14F-4D97-AF65-F5344CB8AC3E}">
        <p14:creationId xmlns:p14="http://schemas.microsoft.com/office/powerpoint/2010/main" val="255360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A5CA18"/>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0622C571-29A3-480A-AF2B-A687CEF613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81" y="1221522"/>
            <a:ext cx="5692219" cy="2207478"/>
          </a:xfrm>
          <a:prstGeom prst="rect">
            <a:avLst/>
          </a:prstGeom>
        </p:spPr>
      </p:pic>
      <p:pic>
        <p:nvPicPr>
          <p:cNvPr id="10" name="Picture 9" descr="A close up of a logo&#10;&#10;Description automatically generated">
            <a:extLst>
              <a:ext uri="{FF2B5EF4-FFF2-40B4-BE49-F238E27FC236}">
                <a16:creationId xmlns:a16="http://schemas.microsoft.com/office/drawing/2014/main" id="{9DCA5319-D106-4E2B-B065-BD8D75E82B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9436" y="2653923"/>
            <a:ext cx="8193465" cy="3795773"/>
          </a:xfrm>
          <a:prstGeom prst="rect">
            <a:avLst/>
          </a:prstGeom>
        </p:spPr>
      </p:pic>
      <p:sp>
        <p:nvSpPr>
          <p:cNvPr id="16" name="Text Placeholder 15">
            <a:extLst>
              <a:ext uri="{FF2B5EF4-FFF2-40B4-BE49-F238E27FC236}">
                <a16:creationId xmlns:a16="http://schemas.microsoft.com/office/drawing/2014/main" id="{BB2D88C2-0B7C-4D06-8F63-9D4BD5E1D1D8}"/>
              </a:ext>
            </a:extLst>
          </p:cNvPr>
          <p:cNvSpPr>
            <a:spLocks noGrp="1"/>
          </p:cNvSpPr>
          <p:nvPr>
            <p:ph type="body" sz="quarter" idx="10" hasCustomPrompt="1"/>
          </p:nvPr>
        </p:nvSpPr>
        <p:spPr>
          <a:xfrm>
            <a:off x="653527" y="5281524"/>
            <a:ext cx="2561946" cy="324990"/>
          </a:xfrm>
          <a:prstGeom prst="rect">
            <a:avLst/>
          </a:prstGeom>
        </p:spPr>
        <p:txBody>
          <a:bodyPr/>
          <a:lstStyle>
            <a:lvl1pPr marL="0" indent="0">
              <a:buNone/>
              <a:defRPr sz="1800">
                <a:solidFill>
                  <a:schemeClr val="bg1"/>
                </a:solidFill>
              </a:defRPr>
            </a:lvl1pPr>
          </a:lstStyle>
          <a:p>
            <a:pPr lvl="0"/>
            <a:r>
              <a:rPr lang="en-GB"/>
              <a:t>Date</a:t>
            </a:r>
          </a:p>
        </p:txBody>
      </p:sp>
      <p:sp>
        <p:nvSpPr>
          <p:cNvPr id="17" name="Rectangle 16">
            <a:extLst>
              <a:ext uri="{FF2B5EF4-FFF2-40B4-BE49-F238E27FC236}">
                <a16:creationId xmlns:a16="http://schemas.microsoft.com/office/drawing/2014/main" id="{9DFB0821-DE94-4AC2-86F1-89BCED57A1AD}"/>
              </a:ext>
            </a:extLst>
          </p:cNvPr>
          <p:cNvSpPr/>
          <p:nvPr userDrawn="1"/>
        </p:nvSpPr>
        <p:spPr>
          <a:xfrm>
            <a:off x="9982200" y="0"/>
            <a:ext cx="1981200" cy="1054100"/>
          </a:xfrm>
          <a:prstGeom prst="rec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A5CA18"/>
                </a:solidFill>
              </a:ln>
              <a:solidFill>
                <a:srgbClr val="A5CA18"/>
              </a:solidFill>
            </a:endParaRPr>
          </a:p>
        </p:txBody>
      </p:sp>
      <p:sp>
        <p:nvSpPr>
          <p:cNvPr id="4" name="Text Placeholder 3">
            <a:extLst>
              <a:ext uri="{FF2B5EF4-FFF2-40B4-BE49-F238E27FC236}">
                <a16:creationId xmlns:a16="http://schemas.microsoft.com/office/drawing/2014/main" id="{0AE346D7-63A5-41B7-9789-AEE965348C1F}"/>
              </a:ext>
            </a:extLst>
          </p:cNvPr>
          <p:cNvSpPr>
            <a:spLocks noGrp="1"/>
          </p:cNvSpPr>
          <p:nvPr>
            <p:ph type="body" sz="quarter" idx="11" hasCustomPrompt="1"/>
          </p:nvPr>
        </p:nvSpPr>
        <p:spPr>
          <a:xfrm>
            <a:off x="653526" y="3610857"/>
            <a:ext cx="3235185" cy="1232448"/>
          </a:xfrm>
          <a:prstGeom prst="rect">
            <a:avLst/>
          </a:prstGeom>
        </p:spPr>
        <p:txBody>
          <a:bodyPr/>
          <a:lstStyle>
            <a:lvl1pPr marL="0" indent="0">
              <a:buNone/>
              <a:defRPr b="1">
                <a:solidFill>
                  <a:schemeClr val="bg1"/>
                </a:solidFill>
              </a:defRPr>
            </a:lvl1pPr>
            <a:lvl5pPr marL="1828800" indent="0">
              <a:buNone/>
              <a:defRPr/>
            </a:lvl5pPr>
          </a:lstStyle>
          <a:p>
            <a:pPr lvl="0"/>
            <a:r>
              <a:rPr lang="en-GB"/>
              <a:t>Title</a:t>
            </a:r>
          </a:p>
        </p:txBody>
      </p:sp>
    </p:spTree>
    <p:extLst>
      <p:ext uri="{BB962C8B-B14F-4D97-AF65-F5344CB8AC3E}">
        <p14:creationId xmlns:p14="http://schemas.microsoft.com/office/powerpoint/2010/main" val="3537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C8509B"/>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AD52896-FC94-4887-BA8D-8D956A628392}"/>
              </a:ext>
            </a:extLst>
          </p:cNvPr>
          <p:cNvSpPr/>
          <p:nvPr userDrawn="1"/>
        </p:nvSpPr>
        <p:spPr>
          <a:xfrm flipH="1">
            <a:off x="2047009" y="2888672"/>
            <a:ext cx="10144990" cy="396932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9DCA5319-D106-4E2B-B065-BD8D75E82B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0792" y="2888673"/>
            <a:ext cx="7975770" cy="3694922"/>
          </a:xfrm>
          <a:prstGeom prst="rect">
            <a:avLst/>
          </a:prstGeom>
        </p:spPr>
      </p:pic>
      <p:sp>
        <p:nvSpPr>
          <p:cNvPr id="7" name="Text Placeholder 6">
            <a:extLst>
              <a:ext uri="{FF2B5EF4-FFF2-40B4-BE49-F238E27FC236}">
                <a16:creationId xmlns:a16="http://schemas.microsoft.com/office/drawing/2014/main" id="{9826EF05-9FEA-4727-8566-FFB0FCF1CC4D}"/>
              </a:ext>
            </a:extLst>
          </p:cNvPr>
          <p:cNvSpPr>
            <a:spLocks noGrp="1"/>
          </p:cNvSpPr>
          <p:nvPr>
            <p:ph type="body" sz="quarter" idx="10" hasCustomPrompt="1"/>
          </p:nvPr>
        </p:nvSpPr>
        <p:spPr>
          <a:xfrm>
            <a:off x="913825" y="1833978"/>
            <a:ext cx="6099175" cy="879077"/>
          </a:xfrm>
          <a:prstGeom prst="rect">
            <a:avLst/>
          </a:prstGeom>
        </p:spPr>
        <p:txBody>
          <a:bodyPr/>
          <a:lstStyle>
            <a:lvl1pPr marL="0" indent="0">
              <a:buNone/>
              <a:defRPr sz="5400" b="1">
                <a:solidFill>
                  <a:schemeClr val="bg1"/>
                </a:solidFill>
              </a:defRPr>
            </a:lvl1pPr>
          </a:lstStyle>
          <a:p>
            <a:pPr lvl="0"/>
            <a:r>
              <a:rPr lang="en-GB"/>
              <a:t>Section Header</a:t>
            </a:r>
          </a:p>
        </p:txBody>
      </p:sp>
    </p:spTree>
    <p:extLst>
      <p:ext uri="{BB962C8B-B14F-4D97-AF65-F5344CB8AC3E}">
        <p14:creationId xmlns:p14="http://schemas.microsoft.com/office/powerpoint/2010/main" val="26265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A5CA18"/>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AD52896-FC94-4887-BA8D-8D956A628392}"/>
              </a:ext>
            </a:extLst>
          </p:cNvPr>
          <p:cNvSpPr/>
          <p:nvPr userDrawn="1"/>
        </p:nvSpPr>
        <p:spPr>
          <a:xfrm flipH="1">
            <a:off x="2047009" y="3644900"/>
            <a:ext cx="10144990" cy="321309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60CEEF60-5CFC-4B44-A089-4949C1DEFB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9351" y="4508500"/>
            <a:ext cx="8095949" cy="200501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FD646345-D93B-4896-AC5A-F095C13A5AD0}"/>
              </a:ext>
            </a:extLst>
          </p:cNvPr>
          <p:cNvSpPr>
            <a:spLocks noGrp="1"/>
          </p:cNvSpPr>
          <p:nvPr>
            <p:ph type="body" sz="quarter" idx="10" hasCustomPrompt="1"/>
          </p:nvPr>
        </p:nvSpPr>
        <p:spPr>
          <a:xfrm>
            <a:off x="913825" y="1833978"/>
            <a:ext cx="6099175" cy="879077"/>
          </a:xfrm>
          <a:prstGeom prst="rect">
            <a:avLst/>
          </a:prstGeom>
        </p:spPr>
        <p:txBody>
          <a:bodyPr/>
          <a:lstStyle>
            <a:lvl1pPr marL="0" indent="0">
              <a:buNone/>
              <a:defRPr sz="5400" b="1">
                <a:solidFill>
                  <a:schemeClr val="bg1"/>
                </a:solidFill>
              </a:defRPr>
            </a:lvl1pPr>
          </a:lstStyle>
          <a:p>
            <a:pPr lvl="0"/>
            <a:r>
              <a:rPr lang="en-GB"/>
              <a:t>Section Header</a:t>
            </a:r>
          </a:p>
        </p:txBody>
      </p:sp>
    </p:spTree>
    <p:extLst>
      <p:ext uri="{BB962C8B-B14F-4D97-AF65-F5344CB8AC3E}">
        <p14:creationId xmlns:p14="http://schemas.microsoft.com/office/powerpoint/2010/main" val="20222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6EB1A-E4B5-4160-AA6A-AF7918334565}"/>
              </a:ext>
            </a:extLst>
          </p:cNvPr>
          <p:cNvSpPr/>
          <p:nvPr userDrawn="1"/>
        </p:nvSpPr>
        <p:spPr>
          <a:xfrm>
            <a:off x="5384800" y="0"/>
            <a:ext cx="680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6C8EC26-1BD4-4E1C-B0E6-DCB442BCD528}"/>
              </a:ext>
            </a:extLst>
          </p:cNvPr>
          <p:cNvSpPr>
            <a:spLocks noGrp="1"/>
          </p:cNvSpPr>
          <p:nvPr>
            <p:ph type="body" idx="1" hasCustomPrompt="1"/>
          </p:nvPr>
        </p:nvSpPr>
        <p:spPr>
          <a:xfrm>
            <a:off x="6350000" y="1524000"/>
            <a:ext cx="5137150" cy="4806951"/>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a:t>
            </a:r>
          </a:p>
        </p:txBody>
      </p:sp>
      <p:pic>
        <p:nvPicPr>
          <p:cNvPr id="9" name="Picture 8" descr="A close up of a logo&#10;&#10;Description automatically generated">
            <a:extLst>
              <a:ext uri="{FF2B5EF4-FFF2-40B4-BE49-F238E27FC236}">
                <a16:creationId xmlns:a16="http://schemas.microsoft.com/office/drawing/2014/main" id="{07C1895C-E46C-4506-AC86-C0E7C7B2FC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14" r="31775"/>
          <a:stretch/>
        </p:blipFill>
        <p:spPr>
          <a:xfrm>
            <a:off x="704850" y="868564"/>
            <a:ext cx="3803650" cy="5120872"/>
          </a:xfrm>
          <a:prstGeom prst="rect">
            <a:avLst/>
          </a:prstGeom>
        </p:spPr>
      </p:pic>
      <p:pic>
        <p:nvPicPr>
          <p:cNvPr id="11" name="Picture 10" descr="Logo&#10;&#10;Description automatically generated">
            <a:extLst>
              <a:ext uri="{FF2B5EF4-FFF2-40B4-BE49-F238E27FC236}">
                <a16:creationId xmlns:a16="http://schemas.microsoft.com/office/drawing/2014/main" id="{821F9769-B8B9-4E41-8483-FCF1B2906E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Tree>
    <p:extLst>
      <p:ext uri="{BB962C8B-B14F-4D97-AF65-F5344CB8AC3E}">
        <p14:creationId xmlns:p14="http://schemas.microsoft.com/office/powerpoint/2010/main" val="1939782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009B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6EB1A-E4B5-4160-AA6A-AF7918334565}"/>
              </a:ext>
            </a:extLst>
          </p:cNvPr>
          <p:cNvSpPr/>
          <p:nvPr userDrawn="1"/>
        </p:nvSpPr>
        <p:spPr>
          <a:xfrm>
            <a:off x="5384800" y="0"/>
            <a:ext cx="680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6C8EC26-1BD4-4E1C-B0E6-DCB442BCD528}"/>
              </a:ext>
            </a:extLst>
          </p:cNvPr>
          <p:cNvSpPr>
            <a:spLocks noGrp="1"/>
          </p:cNvSpPr>
          <p:nvPr>
            <p:ph type="body" idx="1" hasCustomPrompt="1"/>
          </p:nvPr>
        </p:nvSpPr>
        <p:spPr>
          <a:xfrm>
            <a:off x="6350000" y="1524000"/>
            <a:ext cx="5137150" cy="4806951"/>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a:t>
            </a:r>
          </a:p>
        </p:txBody>
      </p:sp>
      <p:pic>
        <p:nvPicPr>
          <p:cNvPr id="9" name="Picture 8" descr="A close up of a logo&#10;&#10;Description automatically generated">
            <a:extLst>
              <a:ext uri="{FF2B5EF4-FFF2-40B4-BE49-F238E27FC236}">
                <a16:creationId xmlns:a16="http://schemas.microsoft.com/office/drawing/2014/main" id="{07C1895C-E46C-4506-AC86-C0E7C7B2FC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14" r="31775"/>
          <a:stretch/>
        </p:blipFill>
        <p:spPr>
          <a:xfrm>
            <a:off x="704850" y="868564"/>
            <a:ext cx="3803650" cy="5120872"/>
          </a:xfrm>
          <a:prstGeom prst="rect">
            <a:avLst/>
          </a:prstGeom>
        </p:spPr>
      </p:pic>
      <p:pic>
        <p:nvPicPr>
          <p:cNvPr id="11" name="Picture 10" descr="Logo&#10;&#10;Description automatically generated">
            <a:extLst>
              <a:ext uri="{FF2B5EF4-FFF2-40B4-BE49-F238E27FC236}">
                <a16:creationId xmlns:a16="http://schemas.microsoft.com/office/drawing/2014/main" id="{821F9769-B8B9-4E41-8483-FCF1B2906E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Tree>
    <p:extLst>
      <p:ext uri="{BB962C8B-B14F-4D97-AF65-F5344CB8AC3E}">
        <p14:creationId xmlns:p14="http://schemas.microsoft.com/office/powerpoint/2010/main" val="267120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F388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6EB1A-E4B5-4160-AA6A-AF7918334565}"/>
              </a:ext>
            </a:extLst>
          </p:cNvPr>
          <p:cNvSpPr/>
          <p:nvPr userDrawn="1"/>
        </p:nvSpPr>
        <p:spPr>
          <a:xfrm>
            <a:off x="5384800" y="0"/>
            <a:ext cx="680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6C8EC26-1BD4-4E1C-B0E6-DCB442BCD528}"/>
              </a:ext>
            </a:extLst>
          </p:cNvPr>
          <p:cNvSpPr>
            <a:spLocks noGrp="1"/>
          </p:cNvSpPr>
          <p:nvPr>
            <p:ph type="body" idx="1" hasCustomPrompt="1"/>
          </p:nvPr>
        </p:nvSpPr>
        <p:spPr>
          <a:xfrm>
            <a:off x="6350000" y="1524000"/>
            <a:ext cx="5137150" cy="4806951"/>
          </a:xfrm>
          <a:prstGeom prst="rect">
            <a:avLst/>
          </a:prstGeo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a:t>
            </a:r>
          </a:p>
        </p:txBody>
      </p:sp>
      <p:pic>
        <p:nvPicPr>
          <p:cNvPr id="9" name="Picture 8" descr="A close up of a logo&#10;&#10;Description automatically generated">
            <a:extLst>
              <a:ext uri="{FF2B5EF4-FFF2-40B4-BE49-F238E27FC236}">
                <a16:creationId xmlns:a16="http://schemas.microsoft.com/office/drawing/2014/main" id="{07C1895C-E46C-4506-AC86-C0E7C7B2FC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14" r="31775"/>
          <a:stretch/>
        </p:blipFill>
        <p:spPr>
          <a:xfrm>
            <a:off x="704850" y="868564"/>
            <a:ext cx="3803650" cy="5120872"/>
          </a:xfrm>
          <a:prstGeom prst="rect">
            <a:avLst/>
          </a:prstGeom>
        </p:spPr>
      </p:pic>
      <p:pic>
        <p:nvPicPr>
          <p:cNvPr id="11" name="Picture 10" descr="Logo&#10;&#10;Description automatically generated">
            <a:extLst>
              <a:ext uri="{FF2B5EF4-FFF2-40B4-BE49-F238E27FC236}">
                <a16:creationId xmlns:a16="http://schemas.microsoft.com/office/drawing/2014/main" id="{821F9769-B8B9-4E41-8483-FCF1B2906E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Tree>
    <p:extLst>
      <p:ext uri="{BB962C8B-B14F-4D97-AF65-F5344CB8AC3E}">
        <p14:creationId xmlns:p14="http://schemas.microsoft.com/office/powerpoint/2010/main" val="151377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9BD7"/>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CD1EFE-812F-45D5-B60D-A7F9040A74D7}"/>
              </a:ext>
            </a:extLst>
          </p:cNvPr>
          <p:cNvSpPr>
            <a:spLocks noGrp="1"/>
          </p:cNvSpPr>
          <p:nvPr>
            <p:ph type="body" sz="quarter" idx="10" hasCustomPrompt="1"/>
          </p:nvPr>
        </p:nvSpPr>
        <p:spPr>
          <a:xfrm>
            <a:off x="1479550" y="1511300"/>
            <a:ext cx="9232900" cy="4648200"/>
          </a:xfrm>
          <a:prstGeom prst="rect">
            <a:avLst/>
          </a:prstGeom>
        </p:spPr>
        <p:txBody>
          <a:bodyPr/>
          <a:lstStyle>
            <a:lvl1pPr marL="0" indent="0">
              <a:buNone/>
              <a:defRPr sz="2400"/>
            </a:lvl1pPr>
          </a:lstStyle>
          <a:p>
            <a:pPr lvl="0"/>
            <a:r>
              <a:rPr lang="en-GB"/>
              <a:t>Enter text</a:t>
            </a:r>
          </a:p>
        </p:txBody>
      </p:sp>
      <p:sp>
        <p:nvSpPr>
          <p:cNvPr id="9" name="Title 1">
            <a:extLst>
              <a:ext uri="{FF2B5EF4-FFF2-40B4-BE49-F238E27FC236}">
                <a16:creationId xmlns:a16="http://schemas.microsoft.com/office/drawing/2014/main" id="{206D694B-5314-4112-BAE9-EDADDF2E9F7D}"/>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pic>
        <p:nvPicPr>
          <p:cNvPr id="2" name="Picture 1" descr="A close up of a logo&#10;&#10;Description automatically generated">
            <a:extLst>
              <a:ext uri="{FF2B5EF4-FFF2-40B4-BE49-F238E27FC236}">
                <a16:creationId xmlns:a16="http://schemas.microsoft.com/office/drawing/2014/main" id="{6CB15331-E23F-4323-A688-8C172BF09D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20"/>
          <a:stretch/>
        </p:blipFill>
        <p:spPr>
          <a:xfrm>
            <a:off x="10668000" y="4220607"/>
            <a:ext cx="1308101" cy="2506185"/>
          </a:xfrm>
          <a:prstGeom prst="rect">
            <a:avLst/>
          </a:prstGeom>
        </p:spPr>
      </p:pic>
    </p:spTree>
    <p:extLst>
      <p:ext uri="{BB962C8B-B14F-4D97-AF65-F5344CB8AC3E}">
        <p14:creationId xmlns:p14="http://schemas.microsoft.com/office/powerpoint/2010/main" val="378888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11/29/2023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C8509B"/>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CD1EFE-812F-45D5-B60D-A7F9040A74D7}"/>
              </a:ext>
            </a:extLst>
          </p:cNvPr>
          <p:cNvSpPr>
            <a:spLocks noGrp="1"/>
          </p:cNvSpPr>
          <p:nvPr>
            <p:ph type="body" sz="quarter" idx="10" hasCustomPrompt="1"/>
          </p:nvPr>
        </p:nvSpPr>
        <p:spPr>
          <a:xfrm>
            <a:off x="1479550" y="1511300"/>
            <a:ext cx="9232900" cy="4648200"/>
          </a:xfrm>
          <a:prstGeom prst="rect">
            <a:avLst/>
          </a:prstGeom>
        </p:spPr>
        <p:txBody>
          <a:bodyPr/>
          <a:lstStyle>
            <a:lvl1pPr marL="0" indent="0">
              <a:buNone/>
              <a:defRPr sz="2400"/>
            </a:lvl1pPr>
          </a:lstStyle>
          <a:p>
            <a:pPr lvl="0"/>
            <a:r>
              <a:rPr lang="en-GB"/>
              <a:t>Enter text</a:t>
            </a:r>
          </a:p>
        </p:txBody>
      </p:sp>
      <p:sp>
        <p:nvSpPr>
          <p:cNvPr id="9" name="Title 1">
            <a:extLst>
              <a:ext uri="{FF2B5EF4-FFF2-40B4-BE49-F238E27FC236}">
                <a16:creationId xmlns:a16="http://schemas.microsoft.com/office/drawing/2014/main" id="{206D694B-5314-4112-BAE9-EDADDF2E9F7D}"/>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pic>
        <p:nvPicPr>
          <p:cNvPr id="2" name="Picture 1" descr="A close up of a logo&#10;&#10;Description automatically generated">
            <a:extLst>
              <a:ext uri="{FF2B5EF4-FFF2-40B4-BE49-F238E27FC236}">
                <a16:creationId xmlns:a16="http://schemas.microsoft.com/office/drawing/2014/main" id="{6CB15331-E23F-4323-A688-8C172BF09D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20"/>
          <a:stretch/>
        </p:blipFill>
        <p:spPr>
          <a:xfrm>
            <a:off x="10668000" y="4220607"/>
            <a:ext cx="1308101" cy="2506185"/>
          </a:xfrm>
          <a:prstGeom prst="rect">
            <a:avLst/>
          </a:prstGeom>
        </p:spPr>
      </p:pic>
    </p:spTree>
    <p:extLst>
      <p:ext uri="{BB962C8B-B14F-4D97-AF65-F5344CB8AC3E}">
        <p14:creationId xmlns:p14="http://schemas.microsoft.com/office/powerpoint/2010/main" val="1760279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AC80A"/>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CD1EFE-812F-45D5-B60D-A7F9040A74D7}"/>
              </a:ext>
            </a:extLst>
          </p:cNvPr>
          <p:cNvSpPr>
            <a:spLocks noGrp="1"/>
          </p:cNvSpPr>
          <p:nvPr>
            <p:ph type="body" sz="quarter" idx="10" hasCustomPrompt="1"/>
          </p:nvPr>
        </p:nvSpPr>
        <p:spPr>
          <a:xfrm>
            <a:off x="1624947" y="1447800"/>
            <a:ext cx="9791700" cy="4648200"/>
          </a:xfrm>
          <a:prstGeom prst="rect">
            <a:avLst/>
          </a:prstGeom>
        </p:spPr>
        <p:txBody>
          <a:bodyPr/>
          <a:lstStyle>
            <a:lvl1pPr marL="0" indent="0">
              <a:buNone/>
              <a:defRPr sz="2400"/>
            </a:lvl1pPr>
          </a:lstStyle>
          <a:p>
            <a:pPr lvl="0"/>
            <a:r>
              <a:rPr lang="en-GB"/>
              <a:t>Enter text</a:t>
            </a:r>
          </a:p>
        </p:txBody>
      </p:sp>
      <p:sp>
        <p:nvSpPr>
          <p:cNvPr id="9" name="Title 1">
            <a:extLst>
              <a:ext uri="{FF2B5EF4-FFF2-40B4-BE49-F238E27FC236}">
                <a16:creationId xmlns:a16="http://schemas.microsoft.com/office/drawing/2014/main" id="{206D694B-5314-4112-BAE9-EDADDF2E9F7D}"/>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pic>
        <p:nvPicPr>
          <p:cNvPr id="3074" name="Picture 2">
            <a:extLst>
              <a:ext uri="{FF2B5EF4-FFF2-40B4-BE49-F238E27FC236}">
                <a16:creationId xmlns:a16="http://schemas.microsoft.com/office/drawing/2014/main" id="{8A934D21-828E-4446-891A-9ECA3046DAC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000" r="36979"/>
          <a:stretch/>
        </p:blipFill>
        <p:spPr bwMode="auto">
          <a:xfrm>
            <a:off x="178452" y="4584700"/>
            <a:ext cx="1446495" cy="194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46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C8509B"/>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CD1EFE-812F-45D5-B60D-A7F9040A74D7}"/>
              </a:ext>
            </a:extLst>
          </p:cNvPr>
          <p:cNvSpPr>
            <a:spLocks noGrp="1"/>
          </p:cNvSpPr>
          <p:nvPr>
            <p:ph type="body" sz="quarter" idx="10" hasCustomPrompt="1"/>
          </p:nvPr>
        </p:nvSpPr>
        <p:spPr>
          <a:xfrm>
            <a:off x="901700" y="1511300"/>
            <a:ext cx="10388600" cy="4648200"/>
          </a:xfrm>
          <a:prstGeom prst="rect">
            <a:avLst/>
          </a:prstGeom>
        </p:spPr>
        <p:txBody>
          <a:bodyPr/>
          <a:lstStyle>
            <a:lvl1pPr marL="0" indent="0">
              <a:buNone/>
              <a:defRPr sz="2400"/>
            </a:lvl1pPr>
          </a:lstStyle>
          <a:p>
            <a:pPr lvl="0"/>
            <a:r>
              <a:rPr lang="en-GB"/>
              <a:t>Enter text</a:t>
            </a:r>
          </a:p>
        </p:txBody>
      </p:sp>
      <p:sp>
        <p:nvSpPr>
          <p:cNvPr id="9" name="Title 1">
            <a:extLst>
              <a:ext uri="{FF2B5EF4-FFF2-40B4-BE49-F238E27FC236}">
                <a16:creationId xmlns:a16="http://schemas.microsoft.com/office/drawing/2014/main" id="{206D694B-5314-4112-BAE9-EDADDF2E9F7D}"/>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spTree>
    <p:extLst>
      <p:ext uri="{BB962C8B-B14F-4D97-AF65-F5344CB8AC3E}">
        <p14:creationId xmlns:p14="http://schemas.microsoft.com/office/powerpoint/2010/main" val="103884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5B1-441D-43E4-BBD5-D49828B4291A}"/>
              </a:ext>
            </a:extLst>
          </p:cNvPr>
          <p:cNvSpPr>
            <a:spLocks noGrp="1"/>
          </p:cNvSpPr>
          <p:nvPr>
            <p:ph type="title" hasCustomPrompt="1"/>
          </p:nvPr>
        </p:nvSpPr>
        <p:spPr>
          <a:xfrm>
            <a:off x="952500" y="162867"/>
            <a:ext cx="7353300" cy="624533"/>
          </a:xfrm>
          <a:prstGeom prst="rect">
            <a:avLst/>
          </a:prstGeom>
        </p:spPr>
        <p:txBody>
          <a:bodyPr/>
          <a:lstStyle>
            <a:lvl1pPr>
              <a:defRPr b="1">
                <a:solidFill>
                  <a:srgbClr val="009BD7"/>
                </a:solidFill>
                <a:latin typeface="+mn-lt"/>
              </a:defRPr>
            </a:lvl1pPr>
          </a:lstStyle>
          <a:p>
            <a:r>
              <a:rPr lang="en-US"/>
              <a:t>Title Header</a:t>
            </a:r>
            <a:endParaRPr lang="en-GB"/>
          </a:p>
        </p:txBody>
      </p:sp>
      <p:pic>
        <p:nvPicPr>
          <p:cNvPr id="9" name="Picture 8" descr="Logo&#10;&#10;Description automatically generated">
            <a:extLst>
              <a:ext uri="{FF2B5EF4-FFF2-40B4-BE49-F238E27FC236}">
                <a16:creationId xmlns:a16="http://schemas.microsoft.com/office/drawing/2014/main" id="{9F8A35FD-5FAB-4C9F-9FCD-9003B0995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
        <p:nvSpPr>
          <p:cNvPr id="10" name="Rectangle 9">
            <a:extLst>
              <a:ext uri="{FF2B5EF4-FFF2-40B4-BE49-F238E27FC236}">
                <a16:creationId xmlns:a16="http://schemas.microsoft.com/office/drawing/2014/main" id="{729CEDEB-EDDE-4508-BDEB-FD03589ED263}"/>
              </a:ext>
            </a:extLst>
          </p:cNvPr>
          <p:cNvSpPr/>
          <p:nvPr userDrawn="1"/>
        </p:nvSpPr>
        <p:spPr>
          <a:xfrm>
            <a:off x="838200" y="1825625"/>
            <a:ext cx="5181600" cy="4351338"/>
          </a:xfrm>
          <a:prstGeom prst="rect">
            <a:avLst/>
          </a:prstGeom>
          <a:solidFill>
            <a:srgbClr val="FA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1BB464-7E9D-4774-A3BF-879B59733A84}"/>
              </a:ext>
            </a:extLst>
          </p:cNvPr>
          <p:cNvSpPr/>
          <p:nvPr userDrawn="1"/>
        </p:nvSpPr>
        <p:spPr>
          <a:xfrm>
            <a:off x="6172200" y="1825625"/>
            <a:ext cx="5181600" cy="4351338"/>
          </a:xfrm>
          <a:prstGeom prst="rect">
            <a:avLst/>
          </a:prstGeom>
          <a:solidFill>
            <a:srgbClr val="009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6F3CB4C-4F9E-4C12-B95D-0CFEC9B8242E}"/>
              </a:ext>
            </a:extLst>
          </p:cNvPr>
          <p:cNvSpPr>
            <a:spLocks noGrp="1"/>
          </p:cNvSpPr>
          <p:nvPr>
            <p:ph sz="half" idx="1" hasCustomPrompt="1"/>
          </p:nvPr>
        </p:nvSpPr>
        <p:spPr>
          <a:xfrm>
            <a:off x="1219200" y="2145576"/>
            <a:ext cx="4419600" cy="3711435"/>
          </a:xfrm>
          <a:prstGeom prst="rect">
            <a:avLst/>
          </a:prstGeom>
        </p:spPr>
        <p:txBody>
          <a:bodyPr/>
          <a:lstStyle>
            <a:lvl1pPr>
              <a:defRPr/>
            </a:lvl1pPr>
          </a:lstStyle>
          <a:p>
            <a:pPr lvl="0"/>
            <a:r>
              <a:rPr lang="en-GB"/>
              <a:t>Enter text</a:t>
            </a:r>
          </a:p>
        </p:txBody>
      </p:sp>
      <p:sp>
        <p:nvSpPr>
          <p:cNvPr id="4" name="Content Placeholder 3">
            <a:extLst>
              <a:ext uri="{FF2B5EF4-FFF2-40B4-BE49-F238E27FC236}">
                <a16:creationId xmlns:a16="http://schemas.microsoft.com/office/drawing/2014/main" id="{150C23C3-2F1E-4A97-9384-731E333CD64F}"/>
              </a:ext>
            </a:extLst>
          </p:cNvPr>
          <p:cNvSpPr>
            <a:spLocks noGrp="1"/>
          </p:cNvSpPr>
          <p:nvPr>
            <p:ph sz="half" idx="2" hasCustomPrompt="1"/>
          </p:nvPr>
        </p:nvSpPr>
        <p:spPr>
          <a:xfrm>
            <a:off x="6553200" y="2145576"/>
            <a:ext cx="4419599" cy="3711435"/>
          </a:xfrm>
          <a:prstGeom prst="rect">
            <a:avLst/>
          </a:prstGeom>
        </p:spPr>
        <p:txBody>
          <a:bodyPr/>
          <a:lstStyle>
            <a:lvl1pPr>
              <a:defRPr/>
            </a:lvl1pPr>
          </a:lstStyle>
          <a:p>
            <a:pPr lvl="0"/>
            <a:r>
              <a:rPr lang="en-US"/>
              <a:t>Enter text</a:t>
            </a:r>
            <a:endParaRPr lang="en-GB"/>
          </a:p>
        </p:txBody>
      </p:sp>
    </p:spTree>
    <p:extLst>
      <p:ext uri="{BB962C8B-B14F-4D97-AF65-F5344CB8AC3E}">
        <p14:creationId xmlns:p14="http://schemas.microsoft.com/office/powerpoint/2010/main" val="3792610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AC80A"/>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0C30EB-27F8-42BE-8180-31C00905AB40}"/>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sp>
        <p:nvSpPr>
          <p:cNvPr id="12" name="Text Placeholder 11">
            <a:extLst>
              <a:ext uri="{FF2B5EF4-FFF2-40B4-BE49-F238E27FC236}">
                <a16:creationId xmlns:a16="http://schemas.microsoft.com/office/drawing/2014/main" id="{FEC754AE-4B54-4712-9E89-930E68202106}"/>
              </a:ext>
            </a:extLst>
          </p:cNvPr>
          <p:cNvSpPr>
            <a:spLocks noGrp="1"/>
          </p:cNvSpPr>
          <p:nvPr>
            <p:ph type="body" sz="quarter" idx="10" hasCustomPrompt="1"/>
          </p:nvPr>
        </p:nvSpPr>
        <p:spPr>
          <a:xfrm>
            <a:off x="1085850" y="1278082"/>
            <a:ext cx="10020300" cy="3824780"/>
          </a:xfrm>
          <a:prstGeom prst="rect">
            <a:avLst/>
          </a:prstGeom>
        </p:spPr>
        <p:txBody>
          <a:bodyPr/>
          <a:lstStyle>
            <a:lvl1pPr marL="0" indent="0">
              <a:buNone/>
              <a:defRPr sz="2400"/>
            </a:lvl1pPr>
          </a:lstStyle>
          <a:p>
            <a:pPr lvl="0"/>
            <a:r>
              <a:rPr lang="en-GB"/>
              <a:t>Enter text </a:t>
            </a:r>
          </a:p>
        </p:txBody>
      </p:sp>
      <p:sp>
        <p:nvSpPr>
          <p:cNvPr id="2" name="Rectangle 1">
            <a:extLst>
              <a:ext uri="{FF2B5EF4-FFF2-40B4-BE49-F238E27FC236}">
                <a16:creationId xmlns:a16="http://schemas.microsoft.com/office/drawing/2014/main" id="{0CBA2D5D-79BE-444F-8251-BDFFF25FB52F}"/>
              </a:ext>
            </a:extLst>
          </p:cNvPr>
          <p:cNvSpPr/>
          <p:nvPr userDrawn="1"/>
        </p:nvSpPr>
        <p:spPr>
          <a:xfrm>
            <a:off x="0" y="6277426"/>
            <a:ext cx="12192000"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86924ECE-D30C-462F-999B-8C2F0DFB8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3998" y="5309687"/>
            <a:ext cx="7353300" cy="1385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C45951-7293-4671-B595-3AA16C8DFCC9}"/>
              </a:ext>
            </a:extLst>
          </p:cNvPr>
          <p:cNvSpPr txBox="1"/>
          <p:nvPr userDrawn="1"/>
        </p:nvSpPr>
        <p:spPr>
          <a:xfrm>
            <a:off x="414702" y="6709144"/>
            <a:ext cx="6094324" cy="184666"/>
          </a:xfrm>
          <a:prstGeom prst="rect">
            <a:avLst/>
          </a:prstGeom>
          <a:noFill/>
        </p:spPr>
        <p:txBody>
          <a:bodyPr wrap="square">
            <a:spAutoFit/>
          </a:bodyPr>
          <a:lstStyle/>
          <a:p>
            <a:r>
              <a:rPr lang="en-GB" sz="600" b="0" i="0">
                <a:solidFill>
                  <a:schemeClr val="tx1">
                    <a:lumMod val="85000"/>
                    <a:lumOff val="15000"/>
                  </a:schemeClr>
                </a:solidFill>
                <a:effectLst/>
                <a:latin typeface="Arial" panose="020B0604020202020204" pitchFamily="34" charset="0"/>
              </a:rPr>
              <a:t>©2020 The LEGO Group | All rights reserved </a:t>
            </a:r>
            <a:endParaRPr lang="en-GB" sz="600">
              <a:solidFill>
                <a:schemeClr val="tx1">
                  <a:lumMod val="85000"/>
                  <a:lumOff val="15000"/>
                </a:schemeClr>
              </a:solidFill>
            </a:endParaRPr>
          </a:p>
        </p:txBody>
      </p:sp>
    </p:spTree>
    <p:extLst>
      <p:ext uri="{BB962C8B-B14F-4D97-AF65-F5344CB8AC3E}">
        <p14:creationId xmlns:p14="http://schemas.microsoft.com/office/powerpoint/2010/main" val="898788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5B1-441D-43E4-BBD5-D49828B4291A}"/>
              </a:ext>
            </a:extLst>
          </p:cNvPr>
          <p:cNvSpPr>
            <a:spLocks noGrp="1"/>
          </p:cNvSpPr>
          <p:nvPr>
            <p:ph type="title" hasCustomPrompt="1"/>
          </p:nvPr>
        </p:nvSpPr>
        <p:spPr>
          <a:xfrm>
            <a:off x="952500" y="162867"/>
            <a:ext cx="7353300" cy="624533"/>
          </a:xfrm>
          <a:prstGeom prst="rect">
            <a:avLst/>
          </a:prstGeom>
        </p:spPr>
        <p:txBody>
          <a:bodyPr/>
          <a:lstStyle>
            <a:lvl1pPr>
              <a:defRPr b="1">
                <a:solidFill>
                  <a:srgbClr val="A5CA18"/>
                </a:solidFill>
                <a:latin typeface="+mn-lt"/>
              </a:defRPr>
            </a:lvl1pPr>
          </a:lstStyle>
          <a:p>
            <a:r>
              <a:rPr lang="en-US"/>
              <a:t>Title Header</a:t>
            </a:r>
            <a:endParaRPr lang="en-GB"/>
          </a:p>
        </p:txBody>
      </p:sp>
      <p:pic>
        <p:nvPicPr>
          <p:cNvPr id="9" name="Picture 8" descr="Logo&#10;&#10;Description automatically generated">
            <a:extLst>
              <a:ext uri="{FF2B5EF4-FFF2-40B4-BE49-F238E27FC236}">
                <a16:creationId xmlns:a16="http://schemas.microsoft.com/office/drawing/2014/main" id="{9F8A35FD-5FAB-4C9F-9FCD-9003B0995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
        <p:nvSpPr>
          <p:cNvPr id="6" name="Rectangle 5">
            <a:extLst>
              <a:ext uri="{FF2B5EF4-FFF2-40B4-BE49-F238E27FC236}">
                <a16:creationId xmlns:a16="http://schemas.microsoft.com/office/drawing/2014/main" id="{C87EE11F-2319-4E7F-A4F1-C087570831C7}"/>
              </a:ext>
            </a:extLst>
          </p:cNvPr>
          <p:cNvSpPr/>
          <p:nvPr userDrawn="1"/>
        </p:nvSpPr>
        <p:spPr>
          <a:xfrm>
            <a:off x="0" y="6134100"/>
            <a:ext cx="12192000" cy="723900"/>
          </a:xfrm>
          <a:prstGeom prst="rec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object, clock, meter, drawing&#10;&#10;Description automatically generated">
            <a:extLst>
              <a:ext uri="{FF2B5EF4-FFF2-40B4-BE49-F238E27FC236}">
                <a16:creationId xmlns:a16="http://schemas.microsoft.com/office/drawing/2014/main" id="{86B45577-973E-406F-AB87-0D80BC555F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75" y="5387348"/>
            <a:ext cx="6095997" cy="1136335"/>
          </a:xfrm>
          <a:prstGeom prst="rect">
            <a:avLst/>
          </a:prstGeom>
        </p:spPr>
      </p:pic>
      <p:pic>
        <p:nvPicPr>
          <p:cNvPr id="19" name="Picture 18" descr="Logo&#10;&#10;Description automatically generated">
            <a:extLst>
              <a:ext uri="{FF2B5EF4-FFF2-40B4-BE49-F238E27FC236}">
                <a16:creationId xmlns:a16="http://schemas.microsoft.com/office/drawing/2014/main" id="{30274474-2128-464A-8EE9-0A7F8B576A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8846" y="5151853"/>
            <a:ext cx="5278908" cy="1371830"/>
          </a:xfrm>
          <a:prstGeom prst="rect">
            <a:avLst/>
          </a:prstGeom>
        </p:spPr>
      </p:pic>
      <p:sp>
        <p:nvSpPr>
          <p:cNvPr id="24" name="Text Placeholder 23">
            <a:extLst>
              <a:ext uri="{FF2B5EF4-FFF2-40B4-BE49-F238E27FC236}">
                <a16:creationId xmlns:a16="http://schemas.microsoft.com/office/drawing/2014/main" id="{3D7F6E41-BCE7-4408-8376-C78A707B53DE}"/>
              </a:ext>
            </a:extLst>
          </p:cNvPr>
          <p:cNvSpPr>
            <a:spLocks noGrp="1"/>
          </p:cNvSpPr>
          <p:nvPr>
            <p:ph type="body" sz="quarter" idx="10" hasCustomPrompt="1"/>
          </p:nvPr>
        </p:nvSpPr>
        <p:spPr>
          <a:xfrm>
            <a:off x="990600" y="1422401"/>
            <a:ext cx="10210800" cy="3517900"/>
          </a:xfrm>
          <a:prstGeom prst="rect">
            <a:avLst/>
          </a:prstGeom>
        </p:spPr>
        <p:txBody>
          <a:bodyPr/>
          <a:lstStyle>
            <a:lvl1pPr marL="0" indent="0">
              <a:buNone/>
              <a:defRPr sz="2000"/>
            </a:lvl1pPr>
          </a:lstStyle>
          <a:p>
            <a:pPr lvl="0"/>
            <a:r>
              <a:rPr lang="en-GB"/>
              <a:t>Enter text</a:t>
            </a:r>
          </a:p>
        </p:txBody>
      </p:sp>
      <p:sp>
        <p:nvSpPr>
          <p:cNvPr id="3" name="TextBox 2">
            <a:extLst>
              <a:ext uri="{FF2B5EF4-FFF2-40B4-BE49-F238E27FC236}">
                <a16:creationId xmlns:a16="http://schemas.microsoft.com/office/drawing/2014/main" id="{20B26097-6143-48AA-B03E-5D5208BAB0F3}"/>
              </a:ext>
            </a:extLst>
          </p:cNvPr>
          <p:cNvSpPr txBox="1"/>
          <p:nvPr userDrawn="1"/>
        </p:nvSpPr>
        <p:spPr>
          <a:xfrm>
            <a:off x="368718" y="6680200"/>
            <a:ext cx="6094324" cy="184666"/>
          </a:xfrm>
          <a:prstGeom prst="rect">
            <a:avLst/>
          </a:prstGeom>
          <a:noFill/>
        </p:spPr>
        <p:txBody>
          <a:bodyPr wrap="square">
            <a:spAutoFit/>
          </a:bodyPr>
          <a:lstStyle/>
          <a:p>
            <a:r>
              <a:rPr lang="en-GB" sz="600" b="0" i="0">
                <a:solidFill>
                  <a:schemeClr val="tx1">
                    <a:lumMod val="85000"/>
                    <a:lumOff val="15000"/>
                  </a:schemeClr>
                </a:solidFill>
                <a:effectLst/>
                <a:latin typeface="Arial" panose="020B0604020202020204" pitchFamily="34" charset="0"/>
              </a:rPr>
              <a:t>©2020 The LEGO Group | All rights reserved </a:t>
            </a:r>
            <a:endParaRPr lang="en-GB" sz="600">
              <a:solidFill>
                <a:schemeClr val="tx1">
                  <a:lumMod val="85000"/>
                  <a:lumOff val="15000"/>
                </a:schemeClr>
              </a:solidFill>
            </a:endParaRPr>
          </a:p>
        </p:txBody>
      </p:sp>
    </p:spTree>
    <p:extLst>
      <p:ext uri="{BB962C8B-B14F-4D97-AF65-F5344CB8AC3E}">
        <p14:creationId xmlns:p14="http://schemas.microsoft.com/office/powerpoint/2010/main" val="3073789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5B1-441D-43E4-BBD5-D49828B4291A}"/>
              </a:ext>
            </a:extLst>
          </p:cNvPr>
          <p:cNvSpPr>
            <a:spLocks noGrp="1"/>
          </p:cNvSpPr>
          <p:nvPr>
            <p:ph type="title" hasCustomPrompt="1"/>
          </p:nvPr>
        </p:nvSpPr>
        <p:spPr>
          <a:xfrm>
            <a:off x="952500" y="162867"/>
            <a:ext cx="7353300" cy="624533"/>
          </a:xfrm>
          <a:prstGeom prst="rect">
            <a:avLst/>
          </a:prstGeom>
        </p:spPr>
        <p:txBody>
          <a:bodyPr/>
          <a:lstStyle>
            <a:lvl1pPr>
              <a:defRPr b="1">
                <a:solidFill>
                  <a:srgbClr val="A5CA18"/>
                </a:solidFill>
                <a:latin typeface="+mn-lt"/>
              </a:defRPr>
            </a:lvl1pPr>
          </a:lstStyle>
          <a:p>
            <a:r>
              <a:rPr lang="en-US"/>
              <a:t>Title Header</a:t>
            </a:r>
            <a:endParaRPr lang="en-GB"/>
          </a:p>
        </p:txBody>
      </p:sp>
      <p:pic>
        <p:nvPicPr>
          <p:cNvPr id="9" name="Picture 8" descr="Logo&#10;&#10;Description automatically generated">
            <a:extLst>
              <a:ext uri="{FF2B5EF4-FFF2-40B4-BE49-F238E27FC236}">
                <a16:creationId xmlns:a16="http://schemas.microsoft.com/office/drawing/2014/main" id="{9F8A35FD-5FAB-4C9F-9FCD-9003B0995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
        <p:nvSpPr>
          <p:cNvPr id="10" name="Rectangle 9">
            <a:extLst>
              <a:ext uri="{FF2B5EF4-FFF2-40B4-BE49-F238E27FC236}">
                <a16:creationId xmlns:a16="http://schemas.microsoft.com/office/drawing/2014/main" id="{729CEDEB-EDDE-4508-BDEB-FD03589ED263}"/>
              </a:ext>
            </a:extLst>
          </p:cNvPr>
          <p:cNvSpPr/>
          <p:nvPr userDrawn="1"/>
        </p:nvSpPr>
        <p:spPr>
          <a:xfrm>
            <a:off x="-1" y="1000989"/>
            <a:ext cx="3939685" cy="2937945"/>
          </a:xfrm>
          <a:prstGeom prst="rect">
            <a:avLst/>
          </a:prstGeom>
          <a:solidFill>
            <a:srgbClr val="FA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1BB464-7E9D-4774-A3BF-879B59733A84}"/>
              </a:ext>
            </a:extLst>
          </p:cNvPr>
          <p:cNvSpPr/>
          <p:nvPr userDrawn="1"/>
        </p:nvSpPr>
        <p:spPr>
          <a:xfrm>
            <a:off x="3930975" y="3920055"/>
            <a:ext cx="4143213" cy="2937945"/>
          </a:xfrm>
          <a:prstGeom prst="rect">
            <a:avLst/>
          </a:prstGeom>
          <a:solidFill>
            <a:srgbClr val="009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6F3CB4C-4F9E-4C12-B95D-0CFEC9B8242E}"/>
              </a:ext>
            </a:extLst>
          </p:cNvPr>
          <p:cNvSpPr>
            <a:spLocks noGrp="1"/>
          </p:cNvSpPr>
          <p:nvPr>
            <p:ph sz="half" idx="1" hasCustomPrompt="1"/>
          </p:nvPr>
        </p:nvSpPr>
        <p:spPr>
          <a:xfrm>
            <a:off x="241626" y="1171903"/>
            <a:ext cx="3498523" cy="2585285"/>
          </a:xfrm>
          <a:prstGeom prst="rect">
            <a:avLst/>
          </a:prstGeom>
        </p:spPr>
        <p:txBody>
          <a:bodyPr/>
          <a:lstStyle>
            <a:lvl1pPr marL="0" indent="0">
              <a:buNone/>
              <a:defRPr sz="1800"/>
            </a:lvl1pPr>
          </a:lstStyle>
          <a:p>
            <a:pPr lvl="0"/>
            <a:r>
              <a:rPr lang="en-GB"/>
              <a:t>Enter text</a:t>
            </a:r>
          </a:p>
        </p:txBody>
      </p:sp>
      <p:sp>
        <p:nvSpPr>
          <p:cNvPr id="5" name="Rectangle 4">
            <a:extLst>
              <a:ext uri="{FF2B5EF4-FFF2-40B4-BE49-F238E27FC236}">
                <a16:creationId xmlns:a16="http://schemas.microsoft.com/office/drawing/2014/main" id="{B6FC1AB4-5AFB-4AFF-A986-080C6D06EB6F}"/>
              </a:ext>
            </a:extLst>
          </p:cNvPr>
          <p:cNvSpPr/>
          <p:nvPr userDrawn="1"/>
        </p:nvSpPr>
        <p:spPr>
          <a:xfrm>
            <a:off x="8074188" y="1000990"/>
            <a:ext cx="4117812" cy="2919066"/>
          </a:xfrm>
          <a:prstGeom prst="rect">
            <a:avLst/>
          </a:prstGeom>
          <a:solidFill>
            <a:srgbClr val="C8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5259B5E8-B328-4BFE-8758-D4546A04EF00}"/>
              </a:ext>
            </a:extLst>
          </p:cNvPr>
          <p:cNvSpPr>
            <a:spLocks noGrp="1"/>
          </p:cNvSpPr>
          <p:nvPr>
            <p:ph sz="half" idx="10" hasCustomPrompt="1"/>
          </p:nvPr>
        </p:nvSpPr>
        <p:spPr>
          <a:xfrm>
            <a:off x="8252316" y="1172765"/>
            <a:ext cx="3736158" cy="2584423"/>
          </a:xfrm>
          <a:prstGeom prst="rect">
            <a:avLst/>
          </a:prstGeom>
        </p:spPr>
        <p:txBody>
          <a:bodyPr/>
          <a:lstStyle>
            <a:lvl1pPr marL="0" indent="0">
              <a:buNone/>
              <a:defRPr sz="1800"/>
            </a:lvl1pPr>
          </a:lstStyle>
          <a:p>
            <a:pPr lvl="0"/>
            <a:r>
              <a:rPr lang="en-GB"/>
              <a:t>Enter text</a:t>
            </a:r>
          </a:p>
        </p:txBody>
      </p:sp>
      <p:sp>
        <p:nvSpPr>
          <p:cNvPr id="13" name="Content Placeholder 2">
            <a:extLst>
              <a:ext uri="{FF2B5EF4-FFF2-40B4-BE49-F238E27FC236}">
                <a16:creationId xmlns:a16="http://schemas.microsoft.com/office/drawing/2014/main" id="{CA998AD2-A9BF-4A6A-BEAE-3B1FF7E3BAE1}"/>
              </a:ext>
            </a:extLst>
          </p:cNvPr>
          <p:cNvSpPr>
            <a:spLocks noGrp="1"/>
          </p:cNvSpPr>
          <p:nvPr>
            <p:ph sz="half" idx="11" hasCustomPrompt="1"/>
          </p:nvPr>
        </p:nvSpPr>
        <p:spPr>
          <a:xfrm>
            <a:off x="4127500" y="4127500"/>
            <a:ext cx="3755861" cy="2567633"/>
          </a:xfrm>
          <a:prstGeom prst="rect">
            <a:avLst/>
          </a:prstGeom>
        </p:spPr>
        <p:txBody>
          <a:bodyPr/>
          <a:lstStyle>
            <a:lvl1pPr marL="0" indent="0">
              <a:buNone/>
              <a:defRPr sz="1800"/>
            </a:lvl1pPr>
          </a:lstStyle>
          <a:p>
            <a:pPr lvl="0"/>
            <a:r>
              <a:rPr lang="en-GB"/>
              <a:t>Enter text</a:t>
            </a:r>
          </a:p>
        </p:txBody>
      </p:sp>
      <p:pic>
        <p:nvPicPr>
          <p:cNvPr id="6" name="Picture 5" descr="A close up of a logo&#10;&#10;Description automatically generated">
            <a:extLst>
              <a:ext uri="{FF2B5EF4-FFF2-40B4-BE49-F238E27FC236}">
                <a16:creationId xmlns:a16="http://schemas.microsoft.com/office/drawing/2014/main" id="{A13AE77E-4355-46CE-A895-4B7F00C106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680"/>
          <a:stretch/>
        </p:blipFill>
        <p:spPr>
          <a:xfrm>
            <a:off x="1249008" y="3920055"/>
            <a:ext cx="1281726" cy="2660290"/>
          </a:xfrm>
          <a:prstGeom prst="rect">
            <a:avLst/>
          </a:prstGeom>
        </p:spPr>
      </p:pic>
      <p:pic>
        <p:nvPicPr>
          <p:cNvPr id="7" name="Picture 6" descr="A close up of a logo&#10;&#10;Description automatically generated">
            <a:extLst>
              <a:ext uri="{FF2B5EF4-FFF2-40B4-BE49-F238E27FC236}">
                <a16:creationId xmlns:a16="http://schemas.microsoft.com/office/drawing/2014/main" id="{79A76088-4950-466B-9BE3-7FFB135C20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04" r="34466"/>
          <a:stretch/>
        </p:blipFill>
        <p:spPr>
          <a:xfrm>
            <a:off x="4948556" y="1096898"/>
            <a:ext cx="1815780" cy="2660290"/>
          </a:xfrm>
          <a:prstGeom prst="rect">
            <a:avLst/>
          </a:prstGeom>
        </p:spPr>
      </p:pic>
      <p:pic>
        <p:nvPicPr>
          <p:cNvPr id="17" name="Picture 16" descr="A close up of a logo&#10;&#10;Description automatically generated">
            <a:extLst>
              <a:ext uri="{FF2B5EF4-FFF2-40B4-BE49-F238E27FC236}">
                <a16:creationId xmlns:a16="http://schemas.microsoft.com/office/drawing/2014/main" id="{EC72A4B4-ED70-4BE5-A025-1508F99B5B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7060"/>
          <a:stretch/>
        </p:blipFill>
        <p:spPr>
          <a:xfrm>
            <a:off x="9474429" y="4091831"/>
            <a:ext cx="1317330" cy="2660290"/>
          </a:xfrm>
          <a:prstGeom prst="rect">
            <a:avLst/>
          </a:prstGeom>
        </p:spPr>
      </p:pic>
    </p:spTree>
    <p:extLst>
      <p:ext uri="{BB962C8B-B14F-4D97-AF65-F5344CB8AC3E}">
        <p14:creationId xmlns:p14="http://schemas.microsoft.com/office/powerpoint/2010/main" val="2882029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8F3888"/>
        </a:solidFill>
        <a:effectLst/>
      </p:bgPr>
    </p:bg>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3779118" y="-1582018"/>
            <a:ext cx="6868965" cy="1003300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68E1A7E5-216D-4DE9-AA6D-74A898E9DE8F}"/>
              </a:ext>
            </a:extLst>
          </p:cNvPr>
          <p:cNvSpPr>
            <a:spLocks noGrp="1"/>
          </p:cNvSpPr>
          <p:nvPr>
            <p:ph type="body" sz="quarter" idx="10" hasCustomPrompt="1"/>
          </p:nvPr>
        </p:nvSpPr>
        <p:spPr>
          <a:xfrm>
            <a:off x="4330700" y="1225798"/>
            <a:ext cx="7467604" cy="5168900"/>
          </a:xfrm>
          <a:prstGeom prst="rect">
            <a:avLst/>
          </a:prstGeom>
        </p:spPr>
        <p:txBody>
          <a:bodyPr/>
          <a:lstStyle>
            <a:lvl1pPr marL="0" indent="0">
              <a:buNone/>
              <a:defRPr sz="2000"/>
            </a:lvl1pPr>
          </a:lstStyle>
          <a:p>
            <a:pPr lvl="0"/>
            <a:r>
              <a:rPr lang="en-US"/>
              <a:t>Enter text</a:t>
            </a:r>
            <a:endParaRPr lang="en-GB"/>
          </a:p>
        </p:txBody>
      </p:sp>
      <p:sp>
        <p:nvSpPr>
          <p:cNvPr id="6" name="Title 1">
            <a:extLst>
              <a:ext uri="{FF2B5EF4-FFF2-40B4-BE49-F238E27FC236}">
                <a16:creationId xmlns:a16="http://schemas.microsoft.com/office/drawing/2014/main" id="{93FF85FF-CCE2-451D-959C-8708A8EB893F}"/>
              </a:ext>
            </a:extLst>
          </p:cNvPr>
          <p:cNvSpPr>
            <a:spLocks noGrp="1"/>
          </p:cNvSpPr>
          <p:nvPr>
            <p:ph type="title" hasCustomPrompt="1"/>
          </p:nvPr>
        </p:nvSpPr>
        <p:spPr>
          <a:xfrm>
            <a:off x="4330700" y="133100"/>
            <a:ext cx="7632700" cy="624533"/>
          </a:xfrm>
          <a:prstGeom prst="rect">
            <a:avLst/>
          </a:prstGeom>
        </p:spPr>
        <p:txBody>
          <a:bodyPr/>
          <a:lstStyle>
            <a:lvl1pPr>
              <a:defRPr b="1">
                <a:solidFill>
                  <a:srgbClr val="C8509B"/>
                </a:solidFill>
                <a:latin typeface="+mn-lt"/>
              </a:defRPr>
            </a:lvl1pPr>
          </a:lstStyle>
          <a:p>
            <a:r>
              <a:rPr lang="en-US"/>
              <a:t>Title Header</a:t>
            </a:r>
            <a:endParaRPr lang="en-GB"/>
          </a:p>
        </p:txBody>
      </p:sp>
      <p:pic>
        <p:nvPicPr>
          <p:cNvPr id="4" name="Picture 3" descr="A picture containing drawing&#10;&#10;Description automatically generated">
            <a:extLst>
              <a:ext uri="{FF2B5EF4-FFF2-40B4-BE49-F238E27FC236}">
                <a16:creationId xmlns:a16="http://schemas.microsoft.com/office/drawing/2014/main" id="{2B17B14D-0CFC-401D-BDA0-BC1BD1035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97" y="5783981"/>
            <a:ext cx="1574800" cy="610717"/>
          </a:xfrm>
          <a:prstGeom prst="rect">
            <a:avLst/>
          </a:prstGeom>
        </p:spPr>
      </p:pic>
      <p:pic>
        <p:nvPicPr>
          <p:cNvPr id="8" name="Picture 7" descr="A close up of a logo&#10;&#10;Description automatically generated">
            <a:extLst>
              <a:ext uri="{FF2B5EF4-FFF2-40B4-BE49-F238E27FC236}">
                <a16:creationId xmlns:a16="http://schemas.microsoft.com/office/drawing/2014/main" id="{B6659CF1-C42F-42BC-BBBA-3317FCCBDF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7680"/>
          <a:stretch/>
        </p:blipFill>
        <p:spPr>
          <a:xfrm>
            <a:off x="266696" y="1531113"/>
            <a:ext cx="1828801" cy="3795773"/>
          </a:xfrm>
          <a:prstGeom prst="rect">
            <a:avLst/>
          </a:prstGeom>
        </p:spPr>
      </p:pic>
    </p:spTree>
    <p:extLst>
      <p:ext uri="{BB962C8B-B14F-4D97-AF65-F5344CB8AC3E}">
        <p14:creationId xmlns:p14="http://schemas.microsoft.com/office/powerpoint/2010/main" val="3926583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A5CA18"/>
        </a:solidFill>
        <a:effectLst/>
      </p:bgPr>
    </p:bg>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3779118" y="-1582018"/>
            <a:ext cx="6868965" cy="1003300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68E1A7E5-216D-4DE9-AA6D-74A898E9DE8F}"/>
              </a:ext>
            </a:extLst>
          </p:cNvPr>
          <p:cNvSpPr>
            <a:spLocks noGrp="1"/>
          </p:cNvSpPr>
          <p:nvPr>
            <p:ph type="body" sz="quarter" idx="10" hasCustomPrompt="1"/>
          </p:nvPr>
        </p:nvSpPr>
        <p:spPr>
          <a:xfrm>
            <a:off x="4330700" y="1225798"/>
            <a:ext cx="7467604" cy="5168900"/>
          </a:xfrm>
          <a:prstGeom prst="rect">
            <a:avLst/>
          </a:prstGeom>
        </p:spPr>
        <p:txBody>
          <a:bodyPr/>
          <a:lstStyle>
            <a:lvl1pPr marL="0" indent="0">
              <a:buNone/>
              <a:defRPr sz="2000"/>
            </a:lvl1pPr>
          </a:lstStyle>
          <a:p>
            <a:pPr lvl="0"/>
            <a:r>
              <a:rPr lang="en-US"/>
              <a:t>Enter text</a:t>
            </a:r>
            <a:endParaRPr lang="en-GB"/>
          </a:p>
        </p:txBody>
      </p:sp>
      <p:sp>
        <p:nvSpPr>
          <p:cNvPr id="6" name="Title 1">
            <a:extLst>
              <a:ext uri="{FF2B5EF4-FFF2-40B4-BE49-F238E27FC236}">
                <a16:creationId xmlns:a16="http://schemas.microsoft.com/office/drawing/2014/main" id="{93FF85FF-CCE2-451D-959C-8708A8EB893F}"/>
              </a:ext>
            </a:extLst>
          </p:cNvPr>
          <p:cNvSpPr>
            <a:spLocks noGrp="1"/>
          </p:cNvSpPr>
          <p:nvPr>
            <p:ph type="title" hasCustomPrompt="1"/>
          </p:nvPr>
        </p:nvSpPr>
        <p:spPr>
          <a:xfrm>
            <a:off x="4330700" y="133100"/>
            <a:ext cx="7632700" cy="624533"/>
          </a:xfrm>
          <a:prstGeom prst="rect">
            <a:avLst/>
          </a:prstGeom>
        </p:spPr>
        <p:txBody>
          <a:bodyPr/>
          <a:lstStyle>
            <a:lvl1pPr>
              <a:defRPr b="1">
                <a:solidFill>
                  <a:srgbClr val="A5CA18"/>
                </a:solidFill>
                <a:latin typeface="+mn-lt"/>
              </a:defRPr>
            </a:lvl1pPr>
          </a:lstStyle>
          <a:p>
            <a:r>
              <a:rPr lang="en-US"/>
              <a:t>Title Header</a:t>
            </a:r>
            <a:endParaRPr lang="en-GB"/>
          </a:p>
        </p:txBody>
      </p:sp>
      <p:pic>
        <p:nvPicPr>
          <p:cNvPr id="4" name="Picture 3" descr="A picture containing drawing&#10;&#10;Description automatically generated">
            <a:extLst>
              <a:ext uri="{FF2B5EF4-FFF2-40B4-BE49-F238E27FC236}">
                <a16:creationId xmlns:a16="http://schemas.microsoft.com/office/drawing/2014/main" id="{2B17B14D-0CFC-401D-BDA0-BC1BD1035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97" y="5783981"/>
            <a:ext cx="1574800" cy="610717"/>
          </a:xfrm>
          <a:prstGeom prst="rect">
            <a:avLst/>
          </a:prstGeom>
        </p:spPr>
      </p:pic>
      <p:pic>
        <p:nvPicPr>
          <p:cNvPr id="8" name="Picture 7" descr="A close up of a logo&#10;&#10;Description automatically generated">
            <a:extLst>
              <a:ext uri="{FF2B5EF4-FFF2-40B4-BE49-F238E27FC236}">
                <a16:creationId xmlns:a16="http://schemas.microsoft.com/office/drawing/2014/main" id="{B6659CF1-C42F-42BC-BBBA-3317FCCBDF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7680"/>
          <a:stretch/>
        </p:blipFill>
        <p:spPr>
          <a:xfrm>
            <a:off x="266696" y="1531113"/>
            <a:ext cx="1828801" cy="3795773"/>
          </a:xfrm>
          <a:prstGeom prst="rect">
            <a:avLst/>
          </a:prstGeom>
        </p:spPr>
      </p:pic>
    </p:spTree>
    <p:extLst>
      <p:ext uri="{BB962C8B-B14F-4D97-AF65-F5344CB8AC3E}">
        <p14:creationId xmlns:p14="http://schemas.microsoft.com/office/powerpoint/2010/main" val="2163319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3760067" y="-1562967"/>
            <a:ext cx="6868965" cy="999490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a:extLst>
              <a:ext uri="{FF2B5EF4-FFF2-40B4-BE49-F238E27FC236}">
                <a16:creationId xmlns:a16="http://schemas.microsoft.com/office/drawing/2014/main" id="{8C7041E3-7A60-4AA8-87E7-C6243319FB2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188" r="33958"/>
          <a:stretch/>
        </p:blipFill>
        <p:spPr bwMode="auto">
          <a:xfrm>
            <a:off x="266696" y="2169848"/>
            <a:ext cx="2679704" cy="3078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73C63FF9-E166-4030-A503-156B708462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697" y="5783981"/>
            <a:ext cx="1574800" cy="610717"/>
          </a:xfrm>
          <a:prstGeom prst="rect">
            <a:avLst/>
          </a:prstGeom>
        </p:spPr>
      </p:pic>
      <p:sp>
        <p:nvSpPr>
          <p:cNvPr id="13" name="Text Placeholder 8">
            <a:extLst>
              <a:ext uri="{FF2B5EF4-FFF2-40B4-BE49-F238E27FC236}">
                <a16:creationId xmlns:a16="http://schemas.microsoft.com/office/drawing/2014/main" id="{3EEC2CC7-6B3B-4174-9167-32CC2C955A67}"/>
              </a:ext>
            </a:extLst>
          </p:cNvPr>
          <p:cNvSpPr>
            <a:spLocks noGrp="1"/>
          </p:cNvSpPr>
          <p:nvPr>
            <p:ph type="body" sz="quarter" idx="10" hasCustomPrompt="1"/>
          </p:nvPr>
        </p:nvSpPr>
        <p:spPr>
          <a:xfrm>
            <a:off x="4330700" y="1225798"/>
            <a:ext cx="7467604" cy="5168900"/>
          </a:xfrm>
          <a:prstGeom prst="rect">
            <a:avLst/>
          </a:prstGeom>
        </p:spPr>
        <p:txBody>
          <a:bodyPr/>
          <a:lstStyle>
            <a:lvl1pPr marL="0" indent="0">
              <a:buNone/>
              <a:defRPr sz="2000"/>
            </a:lvl1pPr>
          </a:lstStyle>
          <a:p>
            <a:pPr lvl="0"/>
            <a:r>
              <a:rPr lang="en-US"/>
              <a:t>Enter text </a:t>
            </a:r>
            <a:endParaRPr lang="en-GB"/>
          </a:p>
        </p:txBody>
      </p:sp>
      <p:sp>
        <p:nvSpPr>
          <p:cNvPr id="14" name="Title 1">
            <a:extLst>
              <a:ext uri="{FF2B5EF4-FFF2-40B4-BE49-F238E27FC236}">
                <a16:creationId xmlns:a16="http://schemas.microsoft.com/office/drawing/2014/main" id="{D0DA7622-54F0-4C92-897D-62EA9756A58B}"/>
              </a:ext>
            </a:extLst>
          </p:cNvPr>
          <p:cNvSpPr>
            <a:spLocks noGrp="1"/>
          </p:cNvSpPr>
          <p:nvPr>
            <p:ph type="title" hasCustomPrompt="1"/>
          </p:nvPr>
        </p:nvSpPr>
        <p:spPr>
          <a:xfrm>
            <a:off x="4330700" y="133100"/>
            <a:ext cx="7632700" cy="624533"/>
          </a:xfrm>
          <a:prstGeom prst="rect">
            <a:avLst/>
          </a:prstGeom>
        </p:spPr>
        <p:txBody>
          <a:bodyPr/>
          <a:lstStyle>
            <a:lvl1pPr>
              <a:defRPr b="1">
                <a:solidFill>
                  <a:srgbClr val="A5CA18"/>
                </a:solidFill>
                <a:latin typeface="+mn-lt"/>
              </a:defRPr>
            </a:lvl1pPr>
          </a:lstStyle>
          <a:p>
            <a:r>
              <a:rPr lang="en-US"/>
              <a:t>Title Header</a:t>
            </a:r>
            <a:endParaRPr lang="en-GB"/>
          </a:p>
        </p:txBody>
      </p:sp>
    </p:spTree>
    <p:extLst>
      <p:ext uri="{BB962C8B-B14F-4D97-AF65-F5344CB8AC3E}">
        <p14:creationId xmlns:p14="http://schemas.microsoft.com/office/powerpoint/2010/main" val="39617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11/29/2023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6718300" y="1384301"/>
            <a:ext cx="6857999" cy="4089399"/>
          </a:xfrm>
          <a:prstGeom prst="flowChartManualInput">
            <a:avLst/>
          </a:prstGeom>
          <a:solidFill>
            <a:srgbClr val="C8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68E1A7E5-216D-4DE9-AA6D-74A898E9DE8F}"/>
              </a:ext>
            </a:extLst>
          </p:cNvPr>
          <p:cNvSpPr>
            <a:spLocks noGrp="1"/>
          </p:cNvSpPr>
          <p:nvPr>
            <p:ph type="body" sz="quarter" idx="10" hasCustomPrompt="1"/>
          </p:nvPr>
        </p:nvSpPr>
        <p:spPr>
          <a:xfrm>
            <a:off x="1054099" y="1206500"/>
            <a:ext cx="6794497" cy="5168900"/>
          </a:xfrm>
          <a:prstGeom prst="rect">
            <a:avLst/>
          </a:prstGeom>
        </p:spPr>
        <p:txBody>
          <a:bodyPr/>
          <a:lstStyle>
            <a:lvl1pPr marL="0" indent="0">
              <a:buNone/>
              <a:defRPr sz="2000"/>
            </a:lvl1pPr>
          </a:lstStyle>
          <a:p>
            <a:pPr lvl="0"/>
            <a:r>
              <a:rPr lang="en-US"/>
              <a:t>Enter text</a:t>
            </a:r>
            <a:endParaRPr lang="en-GB"/>
          </a:p>
        </p:txBody>
      </p:sp>
      <p:sp>
        <p:nvSpPr>
          <p:cNvPr id="6" name="Title 1">
            <a:extLst>
              <a:ext uri="{FF2B5EF4-FFF2-40B4-BE49-F238E27FC236}">
                <a16:creationId xmlns:a16="http://schemas.microsoft.com/office/drawing/2014/main" id="{D9E332C8-933F-4916-87EE-2F346DD18D86}"/>
              </a:ext>
            </a:extLst>
          </p:cNvPr>
          <p:cNvSpPr>
            <a:spLocks noGrp="1"/>
          </p:cNvSpPr>
          <p:nvPr>
            <p:ph type="title" hasCustomPrompt="1"/>
          </p:nvPr>
        </p:nvSpPr>
        <p:spPr>
          <a:xfrm>
            <a:off x="1054100" y="158105"/>
            <a:ext cx="6794496" cy="624533"/>
          </a:xfrm>
          <a:prstGeom prst="rect">
            <a:avLst/>
          </a:prstGeom>
        </p:spPr>
        <p:txBody>
          <a:bodyPr/>
          <a:lstStyle>
            <a:lvl1pPr>
              <a:defRPr b="1">
                <a:solidFill>
                  <a:srgbClr val="C8509B"/>
                </a:solidFill>
                <a:latin typeface="+mn-lt"/>
              </a:defRPr>
            </a:lvl1pPr>
          </a:lstStyle>
          <a:p>
            <a:r>
              <a:rPr lang="en-US"/>
              <a:t>Title Header</a:t>
            </a:r>
            <a:endParaRPr lang="en-GB"/>
          </a:p>
        </p:txBody>
      </p:sp>
      <p:pic>
        <p:nvPicPr>
          <p:cNvPr id="3" name="Picture 2" descr="A picture containing drawing&#10;&#10;Description automatically generated">
            <a:extLst>
              <a:ext uri="{FF2B5EF4-FFF2-40B4-BE49-F238E27FC236}">
                <a16:creationId xmlns:a16="http://schemas.microsoft.com/office/drawing/2014/main" id="{5553CFE1-EDDF-4D97-A528-49449E1BE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177800"/>
            <a:ext cx="1574800" cy="610717"/>
          </a:xfrm>
          <a:prstGeom prst="rect">
            <a:avLst/>
          </a:prstGeom>
        </p:spPr>
      </p:pic>
      <p:pic>
        <p:nvPicPr>
          <p:cNvPr id="4" name="Picture 3" descr="A close up of a logo&#10;&#10;Description automatically generated">
            <a:extLst>
              <a:ext uri="{FF2B5EF4-FFF2-40B4-BE49-F238E27FC236}">
                <a16:creationId xmlns:a16="http://schemas.microsoft.com/office/drawing/2014/main" id="{02CA4E01-6B32-488F-B3A5-427630175E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423" r="76261"/>
          <a:stretch/>
        </p:blipFill>
        <p:spPr>
          <a:xfrm>
            <a:off x="9009372" y="3221183"/>
            <a:ext cx="3018748" cy="3038412"/>
          </a:xfrm>
          <a:prstGeom prst="rect">
            <a:avLst/>
          </a:prstGeom>
        </p:spPr>
      </p:pic>
    </p:spTree>
    <p:extLst>
      <p:ext uri="{BB962C8B-B14F-4D97-AF65-F5344CB8AC3E}">
        <p14:creationId xmlns:p14="http://schemas.microsoft.com/office/powerpoint/2010/main" val="1656886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6718300" y="1384301"/>
            <a:ext cx="6857999" cy="4089399"/>
          </a:xfrm>
          <a:prstGeom prst="flowChartManualInput">
            <a:avLst/>
          </a:prstGeom>
          <a:solidFill>
            <a:srgbClr val="009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68E1A7E5-216D-4DE9-AA6D-74A898E9DE8F}"/>
              </a:ext>
            </a:extLst>
          </p:cNvPr>
          <p:cNvSpPr>
            <a:spLocks noGrp="1"/>
          </p:cNvSpPr>
          <p:nvPr>
            <p:ph type="body" sz="quarter" idx="10" hasCustomPrompt="1"/>
          </p:nvPr>
        </p:nvSpPr>
        <p:spPr>
          <a:xfrm>
            <a:off x="1054099" y="1206500"/>
            <a:ext cx="6794497" cy="5168900"/>
          </a:xfrm>
          <a:prstGeom prst="rect">
            <a:avLst/>
          </a:prstGeom>
        </p:spPr>
        <p:txBody>
          <a:bodyPr/>
          <a:lstStyle>
            <a:lvl1pPr marL="0" indent="0">
              <a:buNone/>
              <a:defRPr sz="2000"/>
            </a:lvl1pPr>
          </a:lstStyle>
          <a:p>
            <a:pPr lvl="0"/>
            <a:r>
              <a:rPr lang="en-US"/>
              <a:t>Enter text</a:t>
            </a:r>
            <a:endParaRPr lang="en-GB"/>
          </a:p>
        </p:txBody>
      </p:sp>
      <p:sp>
        <p:nvSpPr>
          <p:cNvPr id="6" name="Title 1">
            <a:extLst>
              <a:ext uri="{FF2B5EF4-FFF2-40B4-BE49-F238E27FC236}">
                <a16:creationId xmlns:a16="http://schemas.microsoft.com/office/drawing/2014/main" id="{D9E332C8-933F-4916-87EE-2F346DD18D86}"/>
              </a:ext>
            </a:extLst>
          </p:cNvPr>
          <p:cNvSpPr>
            <a:spLocks noGrp="1"/>
          </p:cNvSpPr>
          <p:nvPr>
            <p:ph type="title" hasCustomPrompt="1"/>
          </p:nvPr>
        </p:nvSpPr>
        <p:spPr>
          <a:xfrm>
            <a:off x="1054100" y="158105"/>
            <a:ext cx="6794496" cy="624533"/>
          </a:xfrm>
          <a:prstGeom prst="rect">
            <a:avLst/>
          </a:prstGeom>
        </p:spPr>
        <p:txBody>
          <a:bodyPr/>
          <a:lstStyle>
            <a:lvl1pPr>
              <a:defRPr b="1">
                <a:solidFill>
                  <a:srgbClr val="009BD7"/>
                </a:solidFill>
                <a:latin typeface="+mn-lt"/>
              </a:defRPr>
            </a:lvl1pPr>
          </a:lstStyle>
          <a:p>
            <a:r>
              <a:rPr lang="en-US"/>
              <a:t>Title Header</a:t>
            </a:r>
            <a:endParaRPr lang="en-GB"/>
          </a:p>
        </p:txBody>
      </p:sp>
      <p:pic>
        <p:nvPicPr>
          <p:cNvPr id="3" name="Picture 2" descr="A picture containing drawing&#10;&#10;Description automatically generated">
            <a:extLst>
              <a:ext uri="{FF2B5EF4-FFF2-40B4-BE49-F238E27FC236}">
                <a16:creationId xmlns:a16="http://schemas.microsoft.com/office/drawing/2014/main" id="{5553CFE1-EDDF-4D97-A528-49449E1BE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177800"/>
            <a:ext cx="1574800" cy="610717"/>
          </a:xfrm>
          <a:prstGeom prst="rect">
            <a:avLst/>
          </a:prstGeom>
        </p:spPr>
      </p:pic>
      <p:pic>
        <p:nvPicPr>
          <p:cNvPr id="2" name="Picture 1" descr="A close up of a logo&#10;&#10;Description automatically generated">
            <a:extLst>
              <a:ext uri="{FF2B5EF4-FFF2-40B4-BE49-F238E27FC236}">
                <a16:creationId xmlns:a16="http://schemas.microsoft.com/office/drawing/2014/main" id="{F9109C4A-C1E8-415C-A40C-6CF8E09682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423" r="76261"/>
          <a:stretch/>
        </p:blipFill>
        <p:spPr>
          <a:xfrm>
            <a:off x="9009372" y="3221183"/>
            <a:ext cx="3018748" cy="3038412"/>
          </a:xfrm>
          <a:prstGeom prst="rect">
            <a:avLst/>
          </a:prstGeom>
        </p:spPr>
      </p:pic>
    </p:spTree>
    <p:extLst>
      <p:ext uri="{BB962C8B-B14F-4D97-AF65-F5344CB8AC3E}">
        <p14:creationId xmlns:p14="http://schemas.microsoft.com/office/powerpoint/2010/main" val="4121238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solidFill>
        <a:effectLst/>
      </p:bgPr>
    </p:bg>
    <p:spTree>
      <p:nvGrpSpPr>
        <p:cNvPr id="1" name=""/>
        <p:cNvGrpSpPr/>
        <p:nvPr/>
      </p:nvGrpSpPr>
      <p:grpSpPr>
        <a:xfrm>
          <a:off x="0" y="0"/>
          <a:ext cx="0" cy="0"/>
          <a:chOff x="0" y="0"/>
          <a:chExt cx="0" cy="0"/>
        </a:xfrm>
      </p:grpSpPr>
      <p:sp>
        <p:nvSpPr>
          <p:cNvPr id="5" name="Flowchart: Manual Input 4">
            <a:extLst>
              <a:ext uri="{FF2B5EF4-FFF2-40B4-BE49-F238E27FC236}">
                <a16:creationId xmlns:a16="http://schemas.microsoft.com/office/drawing/2014/main" id="{67AEE120-8191-4812-BF74-96FA2C2A312A}"/>
              </a:ext>
            </a:extLst>
          </p:cNvPr>
          <p:cNvSpPr/>
          <p:nvPr userDrawn="1"/>
        </p:nvSpPr>
        <p:spPr>
          <a:xfrm rot="16200000" flipH="1">
            <a:off x="6718300" y="1384301"/>
            <a:ext cx="6857999" cy="4089399"/>
          </a:xfrm>
          <a:prstGeom prst="flowChartManualInpu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68E1A7E5-216D-4DE9-AA6D-74A898E9DE8F}"/>
              </a:ext>
            </a:extLst>
          </p:cNvPr>
          <p:cNvSpPr>
            <a:spLocks noGrp="1"/>
          </p:cNvSpPr>
          <p:nvPr>
            <p:ph type="body" sz="quarter" idx="10" hasCustomPrompt="1"/>
          </p:nvPr>
        </p:nvSpPr>
        <p:spPr>
          <a:xfrm>
            <a:off x="1054099" y="1206500"/>
            <a:ext cx="6794497" cy="5168900"/>
          </a:xfrm>
          <a:prstGeom prst="rect">
            <a:avLst/>
          </a:prstGeom>
        </p:spPr>
        <p:txBody>
          <a:bodyPr/>
          <a:lstStyle>
            <a:lvl1pPr marL="0" indent="0">
              <a:buNone/>
              <a:defRPr sz="2000"/>
            </a:lvl1pPr>
          </a:lstStyle>
          <a:p>
            <a:pPr lvl="0"/>
            <a:r>
              <a:rPr lang="en-US"/>
              <a:t>Enter text</a:t>
            </a:r>
            <a:endParaRPr lang="en-GB"/>
          </a:p>
        </p:txBody>
      </p:sp>
      <p:sp>
        <p:nvSpPr>
          <p:cNvPr id="6" name="Title 1">
            <a:extLst>
              <a:ext uri="{FF2B5EF4-FFF2-40B4-BE49-F238E27FC236}">
                <a16:creationId xmlns:a16="http://schemas.microsoft.com/office/drawing/2014/main" id="{D9E332C8-933F-4916-87EE-2F346DD18D86}"/>
              </a:ext>
            </a:extLst>
          </p:cNvPr>
          <p:cNvSpPr>
            <a:spLocks noGrp="1"/>
          </p:cNvSpPr>
          <p:nvPr>
            <p:ph type="title" hasCustomPrompt="1"/>
          </p:nvPr>
        </p:nvSpPr>
        <p:spPr>
          <a:xfrm>
            <a:off x="1054100" y="158105"/>
            <a:ext cx="6794496" cy="624533"/>
          </a:xfrm>
          <a:prstGeom prst="rect">
            <a:avLst/>
          </a:prstGeom>
        </p:spPr>
        <p:txBody>
          <a:bodyPr/>
          <a:lstStyle>
            <a:lvl1pPr>
              <a:defRPr b="1">
                <a:solidFill>
                  <a:srgbClr val="A5CA18"/>
                </a:solidFill>
                <a:latin typeface="+mn-lt"/>
              </a:defRPr>
            </a:lvl1pPr>
          </a:lstStyle>
          <a:p>
            <a:r>
              <a:rPr lang="en-US"/>
              <a:t>Title Header</a:t>
            </a:r>
            <a:endParaRPr lang="en-GB"/>
          </a:p>
        </p:txBody>
      </p:sp>
      <p:pic>
        <p:nvPicPr>
          <p:cNvPr id="3" name="Picture 2" descr="A picture containing drawing&#10;&#10;Description automatically generated">
            <a:extLst>
              <a:ext uri="{FF2B5EF4-FFF2-40B4-BE49-F238E27FC236}">
                <a16:creationId xmlns:a16="http://schemas.microsoft.com/office/drawing/2014/main" id="{5553CFE1-EDDF-4D97-A528-49449E1BE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177800"/>
            <a:ext cx="1574800" cy="610717"/>
          </a:xfrm>
          <a:prstGeom prst="rect">
            <a:avLst/>
          </a:prstGeom>
        </p:spPr>
      </p:pic>
      <p:pic>
        <p:nvPicPr>
          <p:cNvPr id="2" name="Picture 1" descr="A close up of a logo&#10;&#10;Description automatically generated">
            <a:extLst>
              <a:ext uri="{FF2B5EF4-FFF2-40B4-BE49-F238E27FC236}">
                <a16:creationId xmlns:a16="http://schemas.microsoft.com/office/drawing/2014/main" id="{F9109C4A-C1E8-415C-A40C-6CF8E09682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423" r="76261"/>
          <a:stretch/>
        </p:blipFill>
        <p:spPr>
          <a:xfrm>
            <a:off x="9009372" y="3221183"/>
            <a:ext cx="3018748" cy="3038412"/>
          </a:xfrm>
          <a:prstGeom prst="rect">
            <a:avLst/>
          </a:prstGeom>
        </p:spPr>
      </p:pic>
    </p:spTree>
    <p:extLst>
      <p:ext uri="{BB962C8B-B14F-4D97-AF65-F5344CB8AC3E}">
        <p14:creationId xmlns:p14="http://schemas.microsoft.com/office/powerpoint/2010/main" val="1684149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571B5DE0-69AE-405A-BA5B-934535A05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
        <p:nvSpPr>
          <p:cNvPr id="10" name="Rectangle 9">
            <a:extLst>
              <a:ext uri="{FF2B5EF4-FFF2-40B4-BE49-F238E27FC236}">
                <a16:creationId xmlns:a16="http://schemas.microsoft.com/office/drawing/2014/main" id="{015B0D3F-9F3D-43B7-950A-99CCB0C5D5D5}"/>
              </a:ext>
            </a:extLst>
          </p:cNvPr>
          <p:cNvSpPr/>
          <p:nvPr userDrawn="1"/>
        </p:nvSpPr>
        <p:spPr>
          <a:xfrm>
            <a:off x="0" y="6238752"/>
            <a:ext cx="12192000" cy="629295"/>
          </a:xfrm>
          <a:prstGeom prst="rect">
            <a:avLst/>
          </a:prstGeom>
          <a:solidFill>
            <a:srgbClr val="C8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10;&#10;Description automatically generated">
            <a:extLst>
              <a:ext uri="{FF2B5EF4-FFF2-40B4-BE49-F238E27FC236}">
                <a16:creationId xmlns:a16="http://schemas.microsoft.com/office/drawing/2014/main" id="{95FA79D7-A89A-49BF-ACDE-333EDC1358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678" y="5041899"/>
            <a:ext cx="3240996" cy="1501451"/>
          </a:xfrm>
          <a:prstGeom prst="rect">
            <a:avLst/>
          </a:prstGeom>
        </p:spPr>
      </p:pic>
      <p:sp>
        <p:nvSpPr>
          <p:cNvPr id="13" name="Title 1">
            <a:extLst>
              <a:ext uri="{FF2B5EF4-FFF2-40B4-BE49-F238E27FC236}">
                <a16:creationId xmlns:a16="http://schemas.microsoft.com/office/drawing/2014/main" id="{471C655C-7D9C-4785-9663-97B71ED6AA9D}"/>
              </a:ext>
            </a:extLst>
          </p:cNvPr>
          <p:cNvSpPr>
            <a:spLocks noGrp="1"/>
          </p:cNvSpPr>
          <p:nvPr>
            <p:ph type="title" hasCustomPrompt="1"/>
          </p:nvPr>
        </p:nvSpPr>
        <p:spPr>
          <a:xfrm>
            <a:off x="952500" y="162867"/>
            <a:ext cx="7353300" cy="624533"/>
          </a:xfrm>
          <a:prstGeom prst="rect">
            <a:avLst/>
          </a:prstGeom>
        </p:spPr>
        <p:txBody>
          <a:bodyPr/>
          <a:lstStyle>
            <a:lvl1pPr>
              <a:defRPr b="1">
                <a:solidFill>
                  <a:srgbClr val="C8509B"/>
                </a:solidFill>
                <a:latin typeface="+mn-lt"/>
              </a:defRPr>
            </a:lvl1pPr>
          </a:lstStyle>
          <a:p>
            <a:r>
              <a:rPr lang="en-US"/>
              <a:t>Title Header</a:t>
            </a:r>
            <a:endParaRPr lang="en-GB"/>
          </a:p>
        </p:txBody>
      </p:sp>
      <p:sp>
        <p:nvSpPr>
          <p:cNvPr id="15" name="Text Placeholder 14">
            <a:extLst>
              <a:ext uri="{FF2B5EF4-FFF2-40B4-BE49-F238E27FC236}">
                <a16:creationId xmlns:a16="http://schemas.microsoft.com/office/drawing/2014/main" id="{58BAF99C-2679-438F-B0F0-B47F36868967}"/>
              </a:ext>
            </a:extLst>
          </p:cNvPr>
          <p:cNvSpPr>
            <a:spLocks noGrp="1"/>
          </p:cNvSpPr>
          <p:nvPr>
            <p:ph type="body" sz="quarter" idx="10" hasCustomPrompt="1"/>
          </p:nvPr>
        </p:nvSpPr>
        <p:spPr>
          <a:xfrm>
            <a:off x="1028700" y="1244599"/>
            <a:ext cx="10134600" cy="3797299"/>
          </a:xfrm>
          <a:prstGeom prst="rect">
            <a:avLst/>
          </a:prstGeom>
        </p:spPr>
        <p:txBody>
          <a:bodyPr/>
          <a:lstStyle>
            <a:lvl1pPr marL="0" indent="0">
              <a:buNone/>
              <a:defRPr sz="2000"/>
            </a:lvl1pPr>
          </a:lstStyle>
          <a:p>
            <a:pPr lvl="0"/>
            <a:r>
              <a:rPr lang="en-GB"/>
              <a:t>Enter text</a:t>
            </a:r>
          </a:p>
        </p:txBody>
      </p:sp>
      <p:sp>
        <p:nvSpPr>
          <p:cNvPr id="2" name="TextBox 1">
            <a:extLst>
              <a:ext uri="{FF2B5EF4-FFF2-40B4-BE49-F238E27FC236}">
                <a16:creationId xmlns:a16="http://schemas.microsoft.com/office/drawing/2014/main" id="{4D4D9555-2C93-42C0-BD22-3FF9010A6ACA}"/>
              </a:ext>
            </a:extLst>
          </p:cNvPr>
          <p:cNvSpPr txBox="1"/>
          <p:nvPr userDrawn="1"/>
        </p:nvSpPr>
        <p:spPr>
          <a:xfrm>
            <a:off x="368718" y="6680200"/>
            <a:ext cx="6094324" cy="184666"/>
          </a:xfrm>
          <a:prstGeom prst="rect">
            <a:avLst/>
          </a:prstGeom>
          <a:noFill/>
        </p:spPr>
        <p:txBody>
          <a:bodyPr wrap="square">
            <a:spAutoFit/>
          </a:bodyPr>
          <a:lstStyle/>
          <a:p>
            <a:r>
              <a:rPr lang="en-GB" sz="600" b="0" i="0">
                <a:solidFill>
                  <a:schemeClr val="tx1">
                    <a:lumMod val="85000"/>
                    <a:lumOff val="15000"/>
                  </a:schemeClr>
                </a:solidFill>
                <a:effectLst/>
                <a:latin typeface="Arial" panose="020B0604020202020204" pitchFamily="34" charset="0"/>
              </a:rPr>
              <a:t>©2020 The LEGO Group | All rights reserved </a:t>
            </a:r>
            <a:endParaRPr lang="en-GB" sz="600">
              <a:solidFill>
                <a:schemeClr val="tx1">
                  <a:lumMod val="85000"/>
                  <a:lumOff val="15000"/>
                </a:schemeClr>
              </a:solidFill>
            </a:endParaRPr>
          </a:p>
        </p:txBody>
      </p:sp>
    </p:spTree>
    <p:extLst>
      <p:ext uri="{BB962C8B-B14F-4D97-AF65-F5344CB8AC3E}">
        <p14:creationId xmlns:p14="http://schemas.microsoft.com/office/powerpoint/2010/main" val="3851877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571B5DE0-69AE-405A-BA5B-934535A05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969" y="158105"/>
            <a:ext cx="1622705" cy="629295"/>
          </a:xfrm>
          <a:prstGeom prst="rect">
            <a:avLst/>
          </a:prstGeom>
        </p:spPr>
      </p:pic>
      <p:sp>
        <p:nvSpPr>
          <p:cNvPr id="10" name="Rectangle 9">
            <a:extLst>
              <a:ext uri="{FF2B5EF4-FFF2-40B4-BE49-F238E27FC236}">
                <a16:creationId xmlns:a16="http://schemas.microsoft.com/office/drawing/2014/main" id="{015B0D3F-9F3D-43B7-950A-99CCB0C5D5D5}"/>
              </a:ext>
            </a:extLst>
          </p:cNvPr>
          <p:cNvSpPr/>
          <p:nvPr userDrawn="1"/>
        </p:nvSpPr>
        <p:spPr>
          <a:xfrm>
            <a:off x="0" y="6238752"/>
            <a:ext cx="12192000" cy="629295"/>
          </a:xfrm>
          <a:prstGeom prst="rec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10;&#10;Description automatically generated">
            <a:extLst>
              <a:ext uri="{FF2B5EF4-FFF2-40B4-BE49-F238E27FC236}">
                <a16:creationId xmlns:a16="http://schemas.microsoft.com/office/drawing/2014/main" id="{95FA79D7-A89A-49BF-ACDE-333EDC1358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678" y="5041899"/>
            <a:ext cx="3240996" cy="1501451"/>
          </a:xfrm>
          <a:prstGeom prst="rect">
            <a:avLst/>
          </a:prstGeom>
        </p:spPr>
      </p:pic>
      <p:sp>
        <p:nvSpPr>
          <p:cNvPr id="13" name="Title 1">
            <a:extLst>
              <a:ext uri="{FF2B5EF4-FFF2-40B4-BE49-F238E27FC236}">
                <a16:creationId xmlns:a16="http://schemas.microsoft.com/office/drawing/2014/main" id="{471C655C-7D9C-4785-9663-97B71ED6AA9D}"/>
              </a:ext>
            </a:extLst>
          </p:cNvPr>
          <p:cNvSpPr>
            <a:spLocks noGrp="1"/>
          </p:cNvSpPr>
          <p:nvPr>
            <p:ph type="title" hasCustomPrompt="1"/>
          </p:nvPr>
        </p:nvSpPr>
        <p:spPr>
          <a:xfrm>
            <a:off x="952500" y="162867"/>
            <a:ext cx="7353300" cy="624533"/>
          </a:xfrm>
          <a:prstGeom prst="rect">
            <a:avLst/>
          </a:prstGeom>
        </p:spPr>
        <p:txBody>
          <a:bodyPr/>
          <a:lstStyle>
            <a:lvl1pPr>
              <a:defRPr b="1">
                <a:solidFill>
                  <a:srgbClr val="A5CA18"/>
                </a:solidFill>
                <a:latin typeface="+mn-lt"/>
              </a:defRPr>
            </a:lvl1pPr>
          </a:lstStyle>
          <a:p>
            <a:r>
              <a:rPr lang="en-US"/>
              <a:t>Title Header</a:t>
            </a:r>
            <a:endParaRPr lang="en-GB"/>
          </a:p>
        </p:txBody>
      </p:sp>
      <p:sp>
        <p:nvSpPr>
          <p:cNvPr id="15" name="Text Placeholder 14">
            <a:extLst>
              <a:ext uri="{FF2B5EF4-FFF2-40B4-BE49-F238E27FC236}">
                <a16:creationId xmlns:a16="http://schemas.microsoft.com/office/drawing/2014/main" id="{58BAF99C-2679-438F-B0F0-B47F36868967}"/>
              </a:ext>
            </a:extLst>
          </p:cNvPr>
          <p:cNvSpPr>
            <a:spLocks noGrp="1"/>
          </p:cNvSpPr>
          <p:nvPr>
            <p:ph type="body" sz="quarter" idx="10" hasCustomPrompt="1"/>
          </p:nvPr>
        </p:nvSpPr>
        <p:spPr>
          <a:xfrm>
            <a:off x="1028700" y="1244599"/>
            <a:ext cx="10134600" cy="3797299"/>
          </a:xfrm>
          <a:prstGeom prst="rect">
            <a:avLst/>
          </a:prstGeom>
        </p:spPr>
        <p:txBody>
          <a:bodyPr/>
          <a:lstStyle>
            <a:lvl1pPr marL="0" indent="0">
              <a:buNone/>
              <a:defRPr sz="2000"/>
            </a:lvl1pPr>
          </a:lstStyle>
          <a:p>
            <a:pPr lvl="0"/>
            <a:r>
              <a:rPr lang="en-GB"/>
              <a:t>Enter text</a:t>
            </a:r>
          </a:p>
        </p:txBody>
      </p:sp>
      <p:sp>
        <p:nvSpPr>
          <p:cNvPr id="3" name="TextBox 2">
            <a:extLst>
              <a:ext uri="{FF2B5EF4-FFF2-40B4-BE49-F238E27FC236}">
                <a16:creationId xmlns:a16="http://schemas.microsoft.com/office/drawing/2014/main" id="{9D3B9C68-C21A-4094-8925-D3CB498BCAD6}"/>
              </a:ext>
            </a:extLst>
          </p:cNvPr>
          <p:cNvSpPr txBox="1"/>
          <p:nvPr userDrawn="1"/>
        </p:nvSpPr>
        <p:spPr>
          <a:xfrm>
            <a:off x="368718" y="6680200"/>
            <a:ext cx="6094324" cy="184666"/>
          </a:xfrm>
          <a:prstGeom prst="rect">
            <a:avLst/>
          </a:prstGeom>
          <a:noFill/>
        </p:spPr>
        <p:txBody>
          <a:bodyPr wrap="square">
            <a:spAutoFit/>
          </a:bodyPr>
          <a:lstStyle/>
          <a:p>
            <a:r>
              <a:rPr lang="en-GB" sz="600" b="0" i="0">
                <a:solidFill>
                  <a:schemeClr val="tx1">
                    <a:lumMod val="85000"/>
                    <a:lumOff val="15000"/>
                  </a:schemeClr>
                </a:solidFill>
                <a:effectLst/>
                <a:latin typeface="Arial" panose="020B0604020202020204" pitchFamily="34" charset="0"/>
              </a:rPr>
              <a:t>©2020 The LEGO Group | All rights reserved </a:t>
            </a:r>
            <a:endParaRPr lang="en-GB" sz="600">
              <a:solidFill>
                <a:schemeClr val="tx1">
                  <a:lumMod val="85000"/>
                  <a:lumOff val="15000"/>
                </a:schemeClr>
              </a:solidFill>
            </a:endParaRPr>
          </a:p>
        </p:txBody>
      </p:sp>
    </p:spTree>
    <p:extLst>
      <p:ext uri="{BB962C8B-B14F-4D97-AF65-F5344CB8AC3E}">
        <p14:creationId xmlns:p14="http://schemas.microsoft.com/office/powerpoint/2010/main" val="1214859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DA482E-AD58-4863-823D-DAB297B7B848}"/>
              </a:ext>
            </a:extLst>
          </p:cNvPr>
          <p:cNvSpPr>
            <a:spLocks noGrp="1"/>
          </p:cNvSpPr>
          <p:nvPr>
            <p:ph type="title" hasCustomPrompt="1"/>
          </p:nvPr>
        </p:nvSpPr>
        <p:spPr>
          <a:xfrm>
            <a:off x="952500" y="162867"/>
            <a:ext cx="7353300" cy="624533"/>
          </a:xfrm>
          <a:prstGeom prst="rect">
            <a:avLst/>
          </a:prstGeom>
        </p:spPr>
        <p:txBody>
          <a:bodyPr/>
          <a:lstStyle>
            <a:lvl1pPr>
              <a:defRPr b="1">
                <a:solidFill>
                  <a:schemeClr val="bg1"/>
                </a:solidFill>
                <a:latin typeface="+mn-lt"/>
              </a:defRPr>
            </a:lvl1pPr>
          </a:lstStyle>
          <a:p>
            <a:r>
              <a:rPr lang="en-US"/>
              <a:t>Title Header</a:t>
            </a:r>
            <a:endParaRPr lang="en-GB"/>
          </a:p>
        </p:txBody>
      </p:sp>
      <p:pic>
        <p:nvPicPr>
          <p:cNvPr id="2050" name="Picture 2">
            <a:extLst>
              <a:ext uri="{FF2B5EF4-FFF2-40B4-BE49-F238E27FC236}">
                <a16:creationId xmlns:a16="http://schemas.microsoft.com/office/drawing/2014/main" id="{F7657243-E049-4ECC-8464-0DC55FB4F2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300" y="5426095"/>
            <a:ext cx="4749800" cy="1176318"/>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AD518D7-EAF8-4982-AEC6-103B2BC9E012}"/>
              </a:ext>
            </a:extLst>
          </p:cNvPr>
          <p:cNvSpPr>
            <a:spLocks noGrp="1"/>
          </p:cNvSpPr>
          <p:nvPr>
            <p:ph type="pic" sz="quarter" idx="10"/>
          </p:nvPr>
        </p:nvSpPr>
        <p:spPr>
          <a:xfrm>
            <a:off x="7137400" y="1231900"/>
            <a:ext cx="4648200" cy="3733800"/>
          </a:xfrm>
          <a:prstGeom prst="rect">
            <a:avLst/>
          </a:prstGeom>
        </p:spPr>
        <p:txBody>
          <a:bodyPr/>
          <a:lstStyle>
            <a:lvl1pPr marL="0" indent="0">
              <a:buNone/>
              <a:defRPr sz="2000"/>
            </a:lvl1pPr>
          </a:lstStyle>
          <a:p>
            <a:endParaRPr lang="en-GB"/>
          </a:p>
        </p:txBody>
      </p:sp>
      <p:sp>
        <p:nvSpPr>
          <p:cNvPr id="10" name="Text Placeholder 9">
            <a:extLst>
              <a:ext uri="{FF2B5EF4-FFF2-40B4-BE49-F238E27FC236}">
                <a16:creationId xmlns:a16="http://schemas.microsoft.com/office/drawing/2014/main" id="{30134924-E261-4A2A-9B72-6A951FC49401}"/>
              </a:ext>
            </a:extLst>
          </p:cNvPr>
          <p:cNvSpPr>
            <a:spLocks noGrp="1"/>
          </p:cNvSpPr>
          <p:nvPr>
            <p:ph type="body" sz="quarter" idx="11" hasCustomPrompt="1"/>
          </p:nvPr>
        </p:nvSpPr>
        <p:spPr>
          <a:xfrm>
            <a:off x="850900" y="1231900"/>
            <a:ext cx="5245100" cy="5168900"/>
          </a:xfrm>
          <a:prstGeom prst="rect">
            <a:avLst/>
          </a:prstGeom>
        </p:spPr>
        <p:txBody>
          <a:bodyPr/>
          <a:lstStyle>
            <a:lvl1pPr marL="0" indent="0">
              <a:buNone/>
              <a:defRPr sz="2000"/>
            </a:lvl1pPr>
          </a:lstStyle>
          <a:p>
            <a:pPr lvl="0"/>
            <a:r>
              <a:rPr lang="en-US"/>
              <a:t>Enter text</a:t>
            </a:r>
            <a:endParaRPr lang="en-GB"/>
          </a:p>
        </p:txBody>
      </p:sp>
    </p:spTree>
    <p:extLst>
      <p:ext uri="{BB962C8B-B14F-4D97-AF65-F5344CB8AC3E}">
        <p14:creationId xmlns:p14="http://schemas.microsoft.com/office/powerpoint/2010/main" val="2193819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A5CA18"/>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0622C571-29A3-480A-AF2B-A687CEF613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055" y="1239585"/>
            <a:ext cx="2465890" cy="956288"/>
          </a:xfrm>
          <a:prstGeom prst="rect">
            <a:avLst/>
          </a:prstGeom>
        </p:spPr>
      </p:pic>
      <p:pic>
        <p:nvPicPr>
          <p:cNvPr id="10" name="Picture 9" descr="A close up of a logo&#10;&#10;Description automatically generated">
            <a:extLst>
              <a:ext uri="{FF2B5EF4-FFF2-40B4-BE49-F238E27FC236}">
                <a16:creationId xmlns:a16="http://schemas.microsoft.com/office/drawing/2014/main" id="{9DCA5319-D106-4E2B-B065-BD8D75E82B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2241" y="4545035"/>
            <a:ext cx="3467517" cy="1606391"/>
          </a:xfrm>
          <a:prstGeom prst="rect">
            <a:avLst/>
          </a:prstGeom>
        </p:spPr>
      </p:pic>
      <p:sp>
        <p:nvSpPr>
          <p:cNvPr id="17" name="Rectangle 16">
            <a:extLst>
              <a:ext uri="{FF2B5EF4-FFF2-40B4-BE49-F238E27FC236}">
                <a16:creationId xmlns:a16="http://schemas.microsoft.com/office/drawing/2014/main" id="{9DFB0821-DE94-4AC2-86F1-89BCED57A1AD}"/>
              </a:ext>
            </a:extLst>
          </p:cNvPr>
          <p:cNvSpPr/>
          <p:nvPr userDrawn="1"/>
        </p:nvSpPr>
        <p:spPr>
          <a:xfrm>
            <a:off x="9982200" y="0"/>
            <a:ext cx="1981200" cy="1054100"/>
          </a:xfrm>
          <a:prstGeom prst="rec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A5CA18"/>
                </a:solidFill>
              </a:ln>
              <a:solidFill>
                <a:srgbClr val="A5CA18"/>
              </a:solidFill>
            </a:endParaRPr>
          </a:p>
        </p:txBody>
      </p:sp>
      <p:sp>
        <p:nvSpPr>
          <p:cNvPr id="2" name="TextBox 1">
            <a:extLst>
              <a:ext uri="{FF2B5EF4-FFF2-40B4-BE49-F238E27FC236}">
                <a16:creationId xmlns:a16="http://schemas.microsoft.com/office/drawing/2014/main" id="{B38A3409-B1A6-4123-AC11-5BB105D3A214}"/>
              </a:ext>
            </a:extLst>
          </p:cNvPr>
          <p:cNvSpPr txBox="1"/>
          <p:nvPr userDrawn="1"/>
        </p:nvSpPr>
        <p:spPr>
          <a:xfrm>
            <a:off x="1845547" y="2332478"/>
            <a:ext cx="850090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800" b="1">
                <a:solidFill>
                  <a:srgbClr val="FAC80A"/>
                </a:solidFill>
              </a:rPr>
              <a:t>Thank You!</a:t>
            </a:r>
          </a:p>
        </p:txBody>
      </p:sp>
    </p:spTree>
    <p:extLst>
      <p:ext uri="{BB962C8B-B14F-4D97-AF65-F5344CB8AC3E}">
        <p14:creationId xmlns:p14="http://schemas.microsoft.com/office/powerpoint/2010/main" val="2649356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A5CA18"/>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0622C571-29A3-480A-AF2B-A687CEF613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81" y="1221522"/>
            <a:ext cx="5692219" cy="2207478"/>
          </a:xfrm>
          <a:prstGeom prst="rect">
            <a:avLst/>
          </a:prstGeom>
        </p:spPr>
      </p:pic>
      <p:pic>
        <p:nvPicPr>
          <p:cNvPr id="10" name="Picture 9" descr="A close up of a logo&#10;&#10;Description automatically generated">
            <a:extLst>
              <a:ext uri="{FF2B5EF4-FFF2-40B4-BE49-F238E27FC236}">
                <a16:creationId xmlns:a16="http://schemas.microsoft.com/office/drawing/2014/main" id="{9DCA5319-D106-4E2B-B065-BD8D75E82B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9436" y="2653923"/>
            <a:ext cx="8193465" cy="3795773"/>
          </a:xfrm>
          <a:prstGeom prst="rect">
            <a:avLst/>
          </a:prstGeom>
        </p:spPr>
      </p:pic>
      <p:sp>
        <p:nvSpPr>
          <p:cNvPr id="16" name="Text Placeholder 15">
            <a:extLst>
              <a:ext uri="{FF2B5EF4-FFF2-40B4-BE49-F238E27FC236}">
                <a16:creationId xmlns:a16="http://schemas.microsoft.com/office/drawing/2014/main" id="{BB2D88C2-0B7C-4D06-8F63-9D4BD5E1D1D8}"/>
              </a:ext>
            </a:extLst>
          </p:cNvPr>
          <p:cNvSpPr>
            <a:spLocks noGrp="1"/>
          </p:cNvSpPr>
          <p:nvPr>
            <p:ph type="body" sz="quarter" idx="10" hasCustomPrompt="1"/>
          </p:nvPr>
        </p:nvSpPr>
        <p:spPr>
          <a:xfrm>
            <a:off x="759381" y="3764410"/>
            <a:ext cx="2959100" cy="324990"/>
          </a:xfrm>
          <a:prstGeom prst="rect">
            <a:avLst/>
          </a:prstGeom>
        </p:spPr>
        <p:txBody>
          <a:bodyPr/>
          <a:lstStyle>
            <a:lvl1pPr marL="0" indent="0">
              <a:buNone/>
              <a:defRPr sz="1800"/>
            </a:lvl1pPr>
          </a:lstStyle>
          <a:p>
            <a:pPr lvl="0"/>
            <a:r>
              <a:rPr lang="en-GB"/>
              <a:t>Date</a:t>
            </a:r>
          </a:p>
        </p:txBody>
      </p:sp>
      <p:sp>
        <p:nvSpPr>
          <p:cNvPr id="17" name="Rectangle 16">
            <a:extLst>
              <a:ext uri="{FF2B5EF4-FFF2-40B4-BE49-F238E27FC236}">
                <a16:creationId xmlns:a16="http://schemas.microsoft.com/office/drawing/2014/main" id="{9DFB0821-DE94-4AC2-86F1-89BCED57A1AD}"/>
              </a:ext>
            </a:extLst>
          </p:cNvPr>
          <p:cNvSpPr/>
          <p:nvPr userDrawn="1"/>
        </p:nvSpPr>
        <p:spPr>
          <a:xfrm>
            <a:off x="9982200" y="0"/>
            <a:ext cx="1981200" cy="1054100"/>
          </a:xfrm>
          <a:prstGeom prst="rect">
            <a:avLst/>
          </a:prstGeom>
          <a:solidFill>
            <a:srgbClr val="A5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A5CA18"/>
                </a:solidFill>
              </a:ln>
              <a:solidFill>
                <a:srgbClr val="A5CA18"/>
              </a:solidFill>
            </a:endParaRPr>
          </a:p>
        </p:txBody>
      </p:sp>
    </p:spTree>
    <p:extLst>
      <p:ext uri="{BB962C8B-B14F-4D97-AF65-F5344CB8AC3E}">
        <p14:creationId xmlns:p14="http://schemas.microsoft.com/office/powerpoint/2010/main" val="2351566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ooter 0">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C76C5F22-9970-914C-BF86-D9A0D667CBB2}"/>
              </a:ext>
            </a:extLst>
          </p:cNvPr>
          <p:cNvSpPr>
            <a:spLocks noGrp="1"/>
          </p:cNvSpPr>
          <p:nvPr>
            <p:ph type="body" sz="quarter" idx="13" hasCustomPrompt="1"/>
          </p:nvPr>
        </p:nvSpPr>
        <p:spPr>
          <a:xfrm>
            <a:off x="163872" y="284942"/>
            <a:ext cx="11481788" cy="629728"/>
          </a:xfrm>
          <a:prstGeom prst="rect">
            <a:avLst/>
          </a:prstGeom>
        </p:spPr>
        <p:txBody>
          <a:bodyPr anchor="t"/>
          <a:lstStyle>
            <a:lvl1pPr marL="0" indent="0">
              <a:buNone/>
              <a:defRPr lang="de-DE" sz="3000" b="1" i="0" kern="1200" dirty="0" smtClean="0">
                <a:solidFill>
                  <a:schemeClr val="tx1"/>
                </a:solidFill>
                <a:latin typeface="Cera Pro" pitchFamily="2" charset="0"/>
                <a:ea typeface="+mn-ea"/>
                <a:cs typeface="+mn-cs"/>
              </a:defRPr>
            </a:lvl1pPr>
          </a:lstStyle>
          <a:p>
            <a:pPr lvl="0"/>
            <a:r>
              <a:rPr lang="en-GB" noProof="0"/>
              <a:t>Headline</a:t>
            </a:r>
          </a:p>
        </p:txBody>
      </p:sp>
    </p:spTree>
    <p:extLst>
      <p:ext uri="{BB962C8B-B14F-4D97-AF65-F5344CB8AC3E}">
        <p14:creationId xmlns:p14="http://schemas.microsoft.com/office/powerpoint/2010/main" val="2826964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0">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469F7080-098F-3D4C-8C2D-250DE5821081}"/>
              </a:ext>
            </a:extLst>
          </p:cNvPr>
          <p:cNvSpPr>
            <a:spLocks noGrp="1"/>
          </p:cNvSpPr>
          <p:nvPr>
            <p:ph type="body" sz="quarter" idx="10" hasCustomPrompt="1"/>
          </p:nvPr>
        </p:nvSpPr>
        <p:spPr>
          <a:xfrm>
            <a:off x="1905690" y="0"/>
            <a:ext cx="8756650" cy="629728"/>
          </a:xfrm>
          <a:prstGeom prst="rect">
            <a:avLst/>
          </a:prstGeom>
        </p:spPr>
        <p:txBody>
          <a:bodyPr anchor="ctr"/>
          <a:lstStyle>
            <a:lvl1pPr marL="0" indent="0">
              <a:buNone/>
              <a:defRPr lang="de-DE" sz="2000" b="0" i="0" kern="1200" dirty="0" smtClean="0">
                <a:solidFill>
                  <a:schemeClr val="bg1"/>
                </a:solidFill>
                <a:latin typeface="Cera Pro" pitchFamily="2" charset="0"/>
                <a:ea typeface="+mn-ea"/>
                <a:cs typeface="+mn-cs"/>
              </a:defRPr>
            </a:lvl1pPr>
          </a:lstStyle>
          <a:p>
            <a:pPr lvl="0"/>
            <a:r>
              <a:rPr lang="en-GB" noProof="0"/>
              <a:t>HEADLINE</a:t>
            </a:r>
          </a:p>
        </p:txBody>
      </p:sp>
      <p:sp>
        <p:nvSpPr>
          <p:cNvPr id="11" name="TextBox 4">
            <a:extLst>
              <a:ext uri="{FF2B5EF4-FFF2-40B4-BE49-F238E27FC236}">
                <a16:creationId xmlns:a16="http://schemas.microsoft.com/office/drawing/2014/main" id="{1FF5B267-C6C1-0044-99A8-162DBECF0A10}"/>
              </a:ext>
            </a:extLst>
          </p:cNvPr>
          <p:cNvSpPr txBox="1">
            <a:spLocks/>
          </p:cNvSpPr>
          <p:nvPr userDrawn="1"/>
        </p:nvSpPr>
        <p:spPr>
          <a:xfrm>
            <a:off x="8315012" y="6550683"/>
            <a:ext cx="3876988" cy="259429"/>
          </a:xfrm>
          <a:prstGeom prst="rect">
            <a:avLst/>
          </a:prstGeom>
          <a:noFill/>
        </p:spPr>
        <p:txBody>
          <a:bodyPr wrap="square" tIns="67500" bIns="67500" rtlCol="0" anchor="t">
            <a:spAutoFit/>
          </a:bodyPr>
          <a:lstStyle/>
          <a:p>
            <a:pPr algn="r"/>
            <a:r>
              <a:rPr lang="en-GB" sz="800" noProof="0">
                <a:solidFill>
                  <a:schemeClr val="tx1">
                    <a:lumMod val="50000"/>
                    <a:lumOff val="50000"/>
                  </a:schemeClr>
                </a:solidFill>
                <a:latin typeface="Cera Pro" pitchFamily="2" charset="0"/>
              </a:rPr>
              <a:t>©2021 The LEGO Group. </a:t>
            </a:r>
          </a:p>
        </p:txBody>
      </p:sp>
      <p:sp>
        <p:nvSpPr>
          <p:cNvPr id="5" name="Textplatzhalter 3">
            <a:extLst>
              <a:ext uri="{FF2B5EF4-FFF2-40B4-BE49-F238E27FC236}">
                <a16:creationId xmlns:a16="http://schemas.microsoft.com/office/drawing/2014/main" id="{DBD14B6D-C08D-E243-9B1E-8AF3DCDFFCB0}"/>
              </a:ext>
            </a:extLst>
          </p:cNvPr>
          <p:cNvSpPr>
            <a:spLocks noGrp="1"/>
          </p:cNvSpPr>
          <p:nvPr>
            <p:ph type="body" sz="quarter" idx="12" hasCustomPrompt="1"/>
          </p:nvPr>
        </p:nvSpPr>
        <p:spPr>
          <a:xfrm>
            <a:off x="163872" y="793901"/>
            <a:ext cx="11481788" cy="629728"/>
          </a:xfrm>
          <a:prstGeom prst="rect">
            <a:avLst/>
          </a:prstGeom>
        </p:spPr>
        <p:txBody>
          <a:bodyPr anchor="t"/>
          <a:lstStyle>
            <a:lvl1pPr marL="0" indent="0">
              <a:buNone/>
              <a:defRPr lang="de-DE" sz="3000" b="1" i="0" kern="1200" dirty="0" smtClean="0">
                <a:solidFill>
                  <a:schemeClr val="tx1"/>
                </a:solidFill>
                <a:latin typeface="Cera Pro" pitchFamily="2" charset="0"/>
                <a:ea typeface="+mn-ea"/>
                <a:cs typeface="+mn-cs"/>
              </a:defRPr>
            </a:lvl1pPr>
          </a:lstStyle>
          <a:p>
            <a:pPr lvl="0"/>
            <a:r>
              <a:rPr lang="en-GB" noProof="0"/>
              <a:t>Headline</a:t>
            </a:r>
          </a:p>
        </p:txBody>
      </p:sp>
    </p:spTree>
    <p:extLst>
      <p:ext uri="{BB962C8B-B14F-4D97-AF65-F5344CB8AC3E}">
        <p14:creationId xmlns:p14="http://schemas.microsoft.com/office/powerpoint/2010/main" val="79557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11/29/2023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1">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CA4A65D-1DCC-DE48-BF5D-05717118806D}"/>
              </a:ext>
            </a:extLst>
          </p:cNvPr>
          <p:cNvSpPr>
            <a:spLocks noGrp="1"/>
          </p:cNvSpPr>
          <p:nvPr>
            <p:ph type="body" sz="quarter" idx="10" hasCustomPrompt="1"/>
          </p:nvPr>
        </p:nvSpPr>
        <p:spPr>
          <a:xfrm>
            <a:off x="1905690" y="0"/>
            <a:ext cx="8756650" cy="629728"/>
          </a:xfrm>
          <a:prstGeom prst="rect">
            <a:avLst/>
          </a:prstGeom>
        </p:spPr>
        <p:txBody>
          <a:bodyPr anchor="ctr"/>
          <a:lstStyle>
            <a:lvl1pPr marL="0" indent="0">
              <a:buNone/>
              <a:defRPr lang="de-DE" sz="2000" b="0" i="0" kern="1200" dirty="0" smtClean="0">
                <a:solidFill>
                  <a:schemeClr val="bg1"/>
                </a:solidFill>
                <a:latin typeface="Cera Pro" pitchFamily="2" charset="0"/>
                <a:ea typeface="+mn-ea"/>
                <a:cs typeface="+mn-cs"/>
              </a:defRPr>
            </a:lvl1pPr>
          </a:lstStyle>
          <a:p>
            <a:pPr lvl="0"/>
            <a:r>
              <a:rPr lang="en-GB" noProof="0"/>
              <a:t>HEADLINE</a:t>
            </a:r>
          </a:p>
        </p:txBody>
      </p:sp>
      <p:sp>
        <p:nvSpPr>
          <p:cNvPr id="7" name="Textplatzhalter 3">
            <a:extLst>
              <a:ext uri="{FF2B5EF4-FFF2-40B4-BE49-F238E27FC236}">
                <a16:creationId xmlns:a16="http://schemas.microsoft.com/office/drawing/2014/main" id="{449B18DB-6A5B-EF49-A9D4-5A630A613754}"/>
              </a:ext>
            </a:extLst>
          </p:cNvPr>
          <p:cNvSpPr>
            <a:spLocks noGrp="1"/>
          </p:cNvSpPr>
          <p:nvPr>
            <p:ph type="body" sz="quarter" idx="12" hasCustomPrompt="1"/>
          </p:nvPr>
        </p:nvSpPr>
        <p:spPr>
          <a:xfrm>
            <a:off x="163872" y="793901"/>
            <a:ext cx="11481788" cy="629728"/>
          </a:xfrm>
          <a:prstGeom prst="rect">
            <a:avLst/>
          </a:prstGeom>
        </p:spPr>
        <p:txBody>
          <a:bodyPr anchor="t"/>
          <a:lstStyle>
            <a:lvl1pPr marL="0" indent="0">
              <a:buNone/>
              <a:defRPr lang="de-DE" sz="3000" b="1" i="0" kern="1200" dirty="0" smtClean="0">
                <a:solidFill>
                  <a:schemeClr val="tx1"/>
                </a:solidFill>
                <a:latin typeface="Cera Pro" pitchFamily="2" charset="0"/>
                <a:ea typeface="+mn-ea"/>
                <a:cs typeface="+mn-cs"/>
              </a:defRPr>
            </a:lvl1pPr>
          </a:lstStyle>
          <a:p>
            <a:pPr lvl="0"/>
            <a:r>
              <a:rPr lang="en-GB" noProof="0"/>
              <a:t>Headline</a:t>
            </a:r>
          </a:p>
        </p:txBody>
      </p:sp>
      <p:sp>
        <p:nvSpPr>
          <p:cNvPr id="5" name="Bildplatzhalter 4">
            <a:extLst>
              <a:ext uri="{FF2B5EF4-FFF2-40B4-BE49-F238E27FC236}">
                <a16:creationId xmlns:a16="http://schemas.microsoft.com/office/drawing/2014/main" id="{B65C8494-CC1B-BE44-8969-CF8024287037}"/>
              </a:ext>
            </a:extLst>
          </p:cNvPr>
          <p:cNvSpPr>
            <a:spLocks noGrp="1"/>
          </p:cNvSpPr>
          <p:nvPr>
            <p:ph type="pic" sz="quarter" idx="13" hasCustomPrompt="1"/>
          </p:nvPr>
        </p:nvSpPr>
        <p:spPr>
          <a:xfrm>
            <a:off x="163872" y="1587802"/>
            <a:ext cx="6992937" cy="4886023"/>
          </a:xfrm>
          <a:prstGeom prst="rect">
            <a:avLst/>
          </a:prstGeom>
        </p:spPr>
        <p:txBody>
          <a:bodyPr anchor="ctr"/>
          <a:lstStyle>
            <a:lvl1pPr marL="0" indent="0" algn="ctr">
              <a:buNone/>
              <a:defRPr sz="1600" b="0" i="0">
                <a:latin typeface="Cera Pro" pitchFamily="2" charset="0"/>
              </a:defRPr>
            </a:lvl1pPr>
          </a:lstStyle>
          <a:p>
            <a:r>
              <a:rPr lang="en-GB" noProof="0"/>
              <a:t>Image/Video</a:t>
            </a:r>
          </a:p>
        </p:txBody>
      </p:sp>
      <p:sp>
        <p:nvSpPr>
          <p:cNvPr id="6" name="TextBox 4">
            <a:extLst>
              <a:ext uri="{FF2B5EF4-FFF2-40B4-BE49-F238E27FC236}">
                <a16:creationId xmlns:a16="http://schemas.microsoft.com/office/drawing/2014/main" id="{850709D1-9286-794B-BA4D-160DB5500D0D}"/>
              </a:ext>
            </a:extLst>
          </p:cNvPr>
          <p:cNvSpPr txBox="1">
            <a:spLocks/>
          </p:cNvSpPr>
          <p:nvPr userDrawn="1"/>
        </p:nvSpPr>
        <p:spPr>
          <a:xfrm>
            <a:off x="77458" y="6535680"/>
            <a:ext cx="5720368" cy="259429"/>
          </a:xfrm>
          <a:prstGeom prst="rect">
            <a:avLst/>
          </a:prstGeom>
          <a:noFill/>
        </p:spPr>
        <p:txBody>
          <a:bodyPr wrap="square" tIns="67500" bIns="67500" rtlCol="0" anchor="t">
            <a:spAutoFit/>
          </a:bodyPr>
          <a:lstStyle/>
          <a:p>
            <a:pPr algn="l"/>
            <a:r>
              <a:rPr lang="en-GB" sz="800" noProof="0">
                <a:solidFill>
                  <a:schemeClr val="tx1">
                    <a:lumMod val="50000"/>
                    <a:lumOff val="50000"/>
                  </a:schemeClr>
                </a:solidFill>
                <a:latin typeface="Cera Pro" pitchFamily="2" charset="0"/>
              </a:rPr>
              <a:t>©2021 The LEGO Group. </a:t>
            </a:r>
          </a:p>
        </p:txBody>
      </p:sp>
    </p:spTree>
    <p:extLst>
      <p:ext uri="{BB962C8B-B14F-4D97-AF65-F5344CB8AC3E}">
        <p14:creationId xmlns:p14="http://schemas.microsoft.com/office/powerpoint/2010/main" val="3346706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5059-667D-499F-AE0B-10D4F5ADA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91EF9C20-8463-4771-AF05-39DF8965F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E38CDC1B-57E8-4071-A79C-46984468952A}"/>
              </a:ext>
            </a:extLst>
          </p:cNvPr>
          <p:cNvSpPr>
            <a:spLocks noGrp="1"/>
          </p:cNvSpPr>
          <p:nvPr>
            <p:ph type="dt" sz="half" idx="10"/>
          </p:nvPr>
        </p:nvSpPr>
        <p:spPr/>
        <p:txBody>
          <a:bodyPr/>
          <a:lstStyle/>
          <a:p>
            <a:fld id="{A7D0BC1E-D24B-4919-91E4-C8DD9F3EAEB2}" type="datetimeFigureOut">
              <a:rPr lang="da-DK" smtClean="0"/>
              <a:t>29-11-2023</a:t>
            </a:fld>
            <a:endParaRPr lang="da-DK"/>
          </a:p>
        </p:txBody>
      </p:sp>
      <p:sp>
        <p:nvSpPr>
          <p:cNvPr id="5" name="Footer Placeholder 4">
            <a:extLst>
              <a:ext uri="{FF2B5EF4-FFF2-40B4-BE49-F238E27FC236}">
                <a16:creationId xmlns:a16="http://schemas.microsoft.com/office/drawing/2014/main" id="{28FD683A-C5E7-41D2-B4BC-16164E35C72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C152CE5-5216-407D-B41D-6FD875B45E49}"/>
              </a:ext>
            </a:extLst>
          </p:cNvPr>
          <p:cNvSpPr>
            <a:spLocks noGrp="1"/>
          </p:cNvSpPr>
          <p:nvPr>
            <p:ph type="sldNum" sz="quarter" idx="12"/>
          </p:nvPr>
        </p:nvSpPr>
        <p:spPr/>
        <p:txBody>
          <a:bodyPr/>
          <a:lstStyle/>
          <a:p>
            <a:fld id="{A6BF6C1A-96BB-4D3E-9826-E05720548A77}" type="slidenum">
              <a:rPr lang="da-DK" smtClean="0"/>
              <a:t>‹#›</a:t>
            </a:fld>
            <a:endParaRPr lang="da-DK"/>
          </a:p>
        </p:txBody>
      </p:sp>
    </p:spTree>
    <p:extLst>
      <p:ext uri="{BB962C8B-B14F-4D97-AF65-F5344CB8AC3E}">
        <p14:creationId xmlns:p14="http://schemas.microsoft.com/office/powerpoint/2010/main" val="1393215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oter 5">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54E9C3C7-D723-B041-B3B6-FDC2FB867958}"/>
              </a:ext>
            </a:extLst>
          </p:cNvPr>
          <p:cNvSpPr>
            <a:spLocks noGrp="1"/>
          </p:cNvSpPr>
          <p:nvPr>
            <p:ph type="body" sz="quarter" idx="13" hasCustomPrompt="1"/>
          </p:nvPr>
        </p:nvSpPr>
        <p:spPr>
          <a:xfrm>
            <a:off x="3218806" y="753135"/>
            <a:ext cx="5720368" cy="939329"/>
          </a:xfrm>
          <a:prstGeom prst="rect">
            <a:avLst/>
          </a:prstGeom>
        </p:spPr>
        <p:txBody>
          <a:bodyPr anchor="t"/>
          <a:lstStyle>
            <a:lvl1pPr marL="0" indent="0" algn="ctr">
              <a:buNone/>
              <a:defRPr lang="de-DE" sz="3000" b="1" i="0" kern="1200" dirty="0" smtClean="0">
                <a:solidFill>
                  <a:schemeClr val="accent4"/>
                </a:solidFill>
                <a:latin typeface="Cera Pro" pitchFamily="2" charset="0"/>
                <a:ea typeface="+mn-ea"/>
                <a:cs typeface="+mn-cs"/>
              </a:defRPr>
            </a:lvl1pPr>
          </a:lstStyle>
          <a:p>
            <a:pPr lvl="0"/>
            <a:r>
              <a:rPr lang="en-GB" noProof="0"/>
              <a:t>Headline goes </a:t>
            </a:r>
            <a:br>
              <a:rPr lang="en-GB" noProof="0"/>
            </a:br>
            <a:r>
              <a:rPr lang="en-GB" noProof="0"/>
              <a:t>here for example</a:t>
            </a:r>
          </a:p>
        </p:txBody>
      </p:sp>
      <p:sp>
        <p:nvSpPr>
          <p:cNvPr id="9" name="Textplatzhalter 5">
            <a:extLst>
              <a:ext uri="{FF2B5EF4-FFF2-40B4-BE49-F238E27FC236}">
                <a16:creationId xmlns:a16="http://schemas.microsoft.com/office/drawing/2014/main" id="{94F5B1C3-465D-F140-8C19-ABBCE7FC1622}"/>
              </a:ext>
            </a:extLst>
          </p:cNvPr>
          <p:cNvSpPr>
            <a:spLocks noGrp="1"/>
          </p:cNvSpPr>
          <p:nvPr>
            <p:ph type="body" sz="quarter" idx="11" hasCustomPrompt="1"/>
          </p:nvPr>
        </p:nvSpPr>
        <p:spPr>
          <a:xfrm>
            <a:off x="3235816" y="2036145"/>
            <a:ext cx="5720368" cy="322965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000" smtClean="0">
                <a:solidFill>
                  <a:schemeClr val="bg2"/>
                </a:solidFill>
                <a:effectLst/>
                <a:latin typeface="Cera Pro" pitchFamily="2" charset="0"/>
              </a:defRPr>
            </a:lvl1pPr>
            <a:lvl2pPr>
              <a:defRPr sz="1800">
                <a:latin typeface="Cera Pro" pitchFamily="2" charset="0"/>
              </a:defRPr>
            </a:lvl2pPr>
            <a:lvl3pPr>
              <a:defRPr sz="1600">
                <a:latin typeface="Cera Pro" pitchFamily="2" charset="0"/>
              </a:defRPr>
            </a:lvl3pPr>
            <a:lvl4pPr>
              <a:defRPr sz="1400">
                <a:latin typeface="Cera Pro" pitchFamily="2" charset="0"/>
              </a:defRPr>
            </a:lvl4pPr>
            <a:lvl5pPr>
              <a:defRPr sz="1200">
                <a:latin typeface="Cera Pro" pitchFamily="2" charset="0"/>
              </a:defRPr>
            </a:lvl5pPr>
          </a:lstStyle>
          <a:p>
            <a:pPr lvl="0"/>
            <a:r>
              <a:rPr lang="en-GB" noProof="0"/>
              <a:t>Large text… Nis quas pliquidi dollit doluptur, ent et aut et et is rehentecusti re re, ut unt dolo magnate mporere stotatiur? Quid qui comnis enderene nosanducium es voluptist, utat es eum con expercient, venturi occusam, quia sinis ut </a:t>
            </a:r>
          </a:p>
        </p:txBody>
      </p:sp>
      <p:cxnSp>
        <p:nvCxnSpPr>
          <p:cNvPr id="10" name="Gerade Verbindung 9">
            <a:extLst>
              <a:ext uri="{FF2B5EF4-FFF2-40B4-BE49-F238E27FC236}">
                <a16:creationId xmlns:a16="http://schemas.microsoft.com/office/drawing/2014/main" id="{99616496-9868-EA4F-B2A8-3D4E4EEA291E}"/>
              </a:ext>
            </a:extLst>
          </p:cNvPr>
          <p:cNvCxnSpPr>
            <a:cxnSpLocks/>
          </p:cNvCxnSpPr>
          <p:nvPr userDrawn="1"/>
        </p:nvCxnSpPr>
        <p:spPr>
          <a:xfrm>
            <a:off x="3235816" y="1858061"/>
            <a:ext cx="5720368" cy="0"/>
          </a:xfrm>
          <a:prstGeom prst="line">
            <a:avLst/>
          </a:prstGeom>
          <a:ln w="47625">
            <a:solidFill>
              <a:srgbClr val="FFD502"/>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83BA116C-7B65-8C43-B281-F2C7B1B5FFC9}"/>
              </a:ext>
            </a:extLst>
          </p:cNvPr>
          <p:cNvCxnSpPr>
            <a:cxnSpLocks/>
          </p:cNvCxnSpPr>
          <p:nvPr userDrawn="1"/>
        </p:nvCxnSpPr>
        <p:spPr>
          <a:xfrm>
            <a:off x="3218806" y="556035"/>
            <a:ext cx="5720368" cy="0"/>
          </a:xfrm>
          <a:prstGeom prst="line">
            <a:avLst/>
          </a:prstGeom>
          <a:ln w="47625">
            <a:solidFill>
              <a:srgbClr val="FFD5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86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E5585-D465-C61E-F004-0351924B2E2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4BEC5AC-DCE0-DC46-E6C8-B9F0ECD47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86E8917-0EA3-B42B-AB58-873CD03C578F}"/>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A13B1273-3F77-4B52-FBBF-C1764BC01F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5C6CC3-93CF-7F60-52DB-379EC1048DAC}"/>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305506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79FCE-E0A9-A04D-B0CD-6C928477378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2050245-1AE0-3806-A5BC-C28463D576F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04820D-A967-04A0-A965-6FE8B1316D26}"/>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B7A8600A-9F03-23B7-1C52-AD98D519E71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C14A05A-BE93-1EF4-3B83-CDEB014455F8}"/>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1247847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741B4-6504-BF36-FE77-E4950D7748D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93A0E31-EECB-D09C-C451-F1016C278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32AE57A-3371-9423-30F9-D879D4306200}"/>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EEFA1BFE-4913-E622-63DF-73576988E9F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B751EF-0F53-80E7-9375-830FDF0D850B}"/>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633755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648E7-87ED-DEF0-1E2F-54E357E2376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E12BA18-B6E3-42FD-01B2-8ECAB9E2106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6F9B9C2-8315-966C-0B52-CD0E0580EE6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E18E4E0-A1C7-242C-AF01-76245A8D6AE2}"/>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6" name="Pladsholder til sidefod 5">
            <a:extLst>
              <a:ext uri="{FF2B5EF4-FFF2-40B4-BE49-F238E27FC236}">
                <a16:creationId xmlns:a16="http://schemas.microsoft.com/office/drawing/2014/main" id="{EDC01617-06FE-9533-F3A0-5FB8164F89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F7195CE-45E5-F2FF-4829-A8C8F4D9323A}"/>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724584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55FB1-107E-169E-A98A-AC77701678A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A1E9B9-935C-022A-8E3E-F7689F6FF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E855494-0D46-99CA-F544-262065BD79F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97A08D4-AD5C-890C-D63C-E1F0183EE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2AF25EF-9C91-2A5B-3284-15827674EB9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CDD7F38-6828-B440-5CE6-12C0DE1F6C50}"/>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8" name="Pladsholder til sidefod 7">
            <a:extLst>
              <a:ext uri="{FF2B5EF4-FFF2-40B4-BE49-F238E27FC236}">
                <a16:creationId xmlns:a16="http://schemas.microsoft.com/office/drawing/2014/main" id="{266F0353-A1D6-1E2D-8117-169D2FBF708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FB38FC3-EF3B-A519-A577-AC50DD94052F}"/>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3393114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F18B3-D318-7BFE-6DF2-D24C84C16FB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5A6E591-5FC4-B7DA-C240-E540411E9DA2}"/>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4" name="Pladsholder til sidefod 3">
            <a:extLst>
              <a:ext uri="{FF2B5EF4-FFF2-40B4-BE49-F238E27FC236}">
                <a16:creationId xmlns:a16="http://schemas.microsoft.com/office/drawing/2014/main" id="{1F47A873-0A00-8C36-57A2-5B49E9DE541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844F8C-CA82-8E82-43A2-D501BF427C2E}"/>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1569925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924702-C3ED-89B9-38E2-FC52B7F824FF}"/>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3" name="Pladsholder til sidefod 2">
            <a:extLst>
              <a:ext uri="{FF2B5EF4-FFF2-40B4-BE49-F238E27FC236}">
                <a16:creationId xmlns:a16="http://schemas.microsoft.com/office/drawing/2014/main" id="{BBE41557-F6C3-D870-A665-3C9551CFEB7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EA6850B-21D7-7CD7-3E17-7749250707AB}"/>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356383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11/29/2023</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58F90-A23B-27D1-502B-D10AFB5719A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6639C1-CFB3-00BD-10F4-8034D7EB3E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D66E165-9134-09C1-6A7C-34D88D68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952927B-75B4-6DF3-83E8-51C076192926}"/>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6" name="Pladsholder til sidefod 5">
            <a:extLst>
              <a:ext uri="{FF2B5EF4-FFF2-40B4-BE49-F238E27FC236}">
                <a16:creationId xmlns:a16="http://schemas.microsoft.com/office/drawing/2014/main" id="{8321C381-7C99-B968-74CE-C071828EF00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CAC3B2-D9AE-63A6-C619-7740F4F17059}"/>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437823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30B16-DAE7-9CEA-7427-5D7CB1BA64E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653000F-44D1-3B35-3B72-ADD8878B2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095F6AE-8F71-0D81-5A01-6E8C5F055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BB459A8-F1C7-444E-D9B2-3F0E83D4ADD0}"/>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6" name="Pladsholder til sidefod 5">
            <a:extLst>
              <a:ext uri="{FF2B5EF4-FFF2-40B4-BE49-F238E27FC236}">
                <a16:creationId xmlns:a16="http://schemas.microsoft.com/office/drawing/2014/main" id="{C5C835D8-7D7B-2072-BACC-9E415EB910B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0608385-4D8B-B681-3B9D-37FD68D67D1F}"/>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370245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43BD2-06A1-FF1A-E96F-E1C323F0A2A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3830D41-0CD5-FFCA-2DE6-82FB6FA6160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594913C-B3AF-C060-2B9B-5E7099E731EF}"/>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7926021C-5FE0-5ACF-7CBF-B825308502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2B053B0-D2F1-9DED-7A70-163FB918C22C}"/>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3351442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39FB2F3-E653-0EA6-831C-F3ABD062B36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0DDD986-EC46-B208-451E-A507A34B6AE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3853268-2285-D3B0-58A8-90A05116B1A7}"/>
              </a:ext>
            </a:extLst>
          </p:cNvPr>
          <p:cNvSpPr>
            <a:spLocks noGrp="1"/>
          </p:cNvSpPr>
          <p:nvPr>
            <p:ph type="dt" sz="half" idx="10"/>
          </p:nvPr>
        </p:nvSpPr>
        <p:spPr/>
        <p:txBody>
          <a:body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7D5D1E51-F459-6EC0-9190-3807936683A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01AB00A-CDDA-F5AC-2069-C37EF3D1147E}"/>
              </a:ext>
            </a:extLst>
          </p:cNvPr>
          <p:cNvSpPr>
            <a:spLocks noGrp="1"/>
          </p:cNvSpPr>
          <p:nvPr>
            <p:ph type="sldNum" sz="quarter" idx="12"/>
          </p:nvPr>
        </p:nvSpPr>
        <p:spPr/>
        <p:txBody>
          <a:bodyPr/>
          <a:lstStyle/>
          <a:p>
            <a:fld id="{797C38AA-FB4F-4562-A2B8-B21B5140CF63}" type="slidenum">
              <a:rPr lang="da-DK" smtClean="0"/>
              <a:t>‹#›</a:t>
            </a:fld>
            <a:endParaRPr lang="da-DK"/>
          </a:p>
        </p:txBody>
      </p:sp>
    </p:spTree>
    <p:extLst>
      <p:ext uri="{BB962C8B-B14F-4D97-AF65-F5344CB8AC3E}">
        <p14:creationId xmlns:p14="http://schemas.microsoft.com/office/powerpoint/2010/main" val="76334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11/29/2023</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11/29/2023</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11/29/2023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11/29/2023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11/29/2023</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5CA18"/>
        </a:solidFill>
        <a:effectLst/>
      </p:bgPr>
    </p:bg>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E8BAFD99-96D1-463F-B2CC-D06DAB783795}"/>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77800" y="177800"/>
            <a:ext cx="622300" cy="6223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99F9CDC-86C7-4C02-AA22-C7CD194A5BEC}"/>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261600" y="177800"/>
            <a:ext cx="1574800" cy="610717"/>
          </a:xfrm>
          <a:prstGeom prst="rect">
            <a:avLst/>
          </a:prstGeom>
        </p:spPr>
      </p:pic>
      <p:sp>
        <p:nvSpPr>
          <p:cNvPr id="5" name="TextBox 4">
            <a:extLst>
              <a:ext uri="{FF2B5EF4-FFF2-40B4-BE49-F238E27FC236}">
                <a16:creationId xmlns:a16="http://schemas.microsoft.com/office/drawing/2014/main" id="{42731D90-5AE1-4F48-A69A-CE0C99A47565}"/>
              </a:ext>
            </a:extLst>
          </p:cNvPr>
          <p:cNvSpPr txBox="1"/>
          <p:nvPr userDrawn="1"/>
        </p:nvSpPr>
        <p:spPr>
          <a:xfrm>
            <a:off x="368718" y="6680200"/>
            <a:ext cx="6094324" cy="184666"/>
          </a:xfrm>
          <a:prstGeom prst="rect">
            <a:avLst/>
          </a:prstGeom>
          <a:noFill/>
        </p:spPr>
        <p:txBody>
          <a:bodyPr wrap="square">
            <a:spAutoFit/>
          </a:bodyPr>
          <a:lstStyle/>
          <a:p>
            <a:r>
              <a:rPr lang="en-GB" sz="600" b="0" i="0">
                <a:solidFill>
                  <a:schemeClr val="tx1">
                    <a:lumMod val="85000"/>
                    <a:lumOff val="15000"/>
                  </a:schemeClr>
                </a:solidFill>
                <a:effectLst/>
                <a:latin typeface="Arial" panose="020B0604020202020204" pitchFamily="34" charset="0"/>
              </a:rPr>
              <a:t>©2020 The LEGO Group | All rights reserved </a:t>
            </a:r>
            <a:endParaRPr lang="en-GB" sz="600">
              <a:solidFill>
                <a:schemeClr val="tx1">
                  <a:lumMod val="85000"/>
                  <a:lumOff val="15000"/>
                </a:schemeClr>
              </a:solidFill>
            </a:endParaRPr>
          </a:p>
        </p:txBody>
      </p:sp>
      <p:sp>
        <p:nvSpPr>
          <p:cNvPr id="2" name="MSIPCMContentMarking" descr="{&quot;HashCode&quot;:779870443,&quot;Placement&quot;:&quot;Footer&quot;,&quot;Top&quot;:522.0343,&quot;Left&quot;:438.840149,&quot;SlideWidth&quot;:960,&quot;SlideHeight&quot;:540}">
            <a:extLst>
              <a:ext uri="{FF2B5EF4-FFF2-40B4-BE49-F238E27FC236}">
                <a16:creationId xmlns:a16="http://schemas.microsoft.com/office/drawing/2014/main" id="{581E21C3-48CA-5B06-D6A8-573BB7CC8792}"/>
              </a:ext>
            </a:extLst>
          </p:cNvPr>
          <p:cNvSpPr txBox="1"/>
          <p:nvPr userDrawn="1"/>
        </p:nvSpPr>
        <p:spPr>
          <a:xfrm>
            <a:off x="5573270" y="6629836"/>
            <a:ext cx="1045461" cy="228163"/>
          </a:xfrm>
          <a:prstGeom prst="rect">
            <a:avLst/>
          </a:prstGeom>
          <a:noFill/>
        </p:spPr>
        <p:txBody>
          <a:bodyPr vert="horz" wrap="square" lIns="0" tIns="0" rIns="0" bIns="0" rtlCol="0" anchor="ctr" anchorCtr="1">
            <a:spAutoFit/>
          </a:bodyPr>
          <a:lstStyle/>
          <a:p>
            <a:pPr algn="ctr">
              <a:spcBef>
                <a:spcPts val="0"/>
              </a:spcBef>
              <a:spcAft>
                <a:spcPts val="0"/>
              </a:spcAft>
            </a:pPr>
            <a:r>
              <a:rPr lang="da-DK" sz="8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1988319278"/>
      </p:ext>
    </p:extLst>
  </p:cSld>
  <p:clrMap bg1="lt1" tx1="dk1" bg2="lt2" tx2="dk2" accent1="accent1" accent2="accent2" accent3="accent3" accent4="accent4" accent5="accent5" accent6="accent6" hlink="hlink" folHlink="folHlink"/>
  <p:sldLayoutIdLst>
    <p:sldLayoutId id="2147484098" r:id="rId1"/>
    <p:sldLayoutId id="2147484097" r:id="rId2"/>
    <p:sldLayoutId id="2147483673" r:id="rId3"/>
    <p:sldLayoutId id="2147483672" r:id="rId4"/>
    <p:sldLayoutId id="2147484099" r:id="rId5"/>
    <p:sldLayoutId id="2147483674" r:id="rId6"/>
    <p:sldLayoutId id="2147483666" r:id="rId7"/>
    <p:sldLayoutId id="2147484105" r:id="rId8"/>
    <p:sldLayoutId id="2147483664" r:id="rId9"/>
    <p:sldLayoutId id="2147483661" r:id="rId10"/>
    <p:sldLayoutId id="2147483663" r:id="rId11"/>
    <p:sldLayoutId id="2147484094" r:id="rId12"/>
    <p:sldLayoutId id="2147484095" r:id="rId13"/>
    <p:sldLayoutId id="2147483675" r:id="rId14"/>
    <p:sldLayoutId id="2147483662" r:id="rId15"/>
    <p:sldLayoutId id="2147483665" r:id="rId16"/>
    <p:sldLayoutId id="2147483668" r:id="rId17"/>
    <p:sldLayoutId id="2147484103" r:id="rId18"/>
    <p:sldLayoutId id="2147483667" r:id="rId19"/>
    <p:sldLayoutId id="2147483669" r:id="rId20"/>
    <p:sldLayoutId id="2147483671" r:id="rId21"/>
    <p:sldLayoutId id="2147484104" r:id="rId22"/>
    <p:sldLayoutId id="2147483670" r:id="rId23"/>
    <p:sldLayoutId id="2147484102" r:id="rId24"/>
    <p:sldLayoutId id="2147483676" r:id="rId25"/>
    <p:sldLayoutId id="2147483677" r:id="rId26"/>
    <p:sldLayoutId id="2147483718" r:id="rId27"/>
    <p:sldLayoutId id="2147483720" r:id="rId28"/>
    <p:sldLayoutId id="2147483722" r:id="rId29"/>
    <p:sldLayoutId id="2147483723" r:id="rId30"/>
    <p:sldLayoutId id="2147483725"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AF30C04-E16C-4152-5A74-950BB1C7A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07A0FFE-DDAE-81E8-EAEA-675E47039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CC9BA4-25EC-999D-9554-FA20DCF27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7ED20-FB89-43E6-B969-3A82B8971EA6}" type="datetimeFigureOut">
              <a:rPr lang="da-DK" smtClean="0"/>
              <a:t>29-11-2023</a:t>
            </a:fld>
            <a:endParaRPr lang="da-DK"/>
          </a:p>
        </p:txBody>
      </p:sp>
      <p:sp>
        <p:nvSpPr>
          <p:cNvPr id="5" name="Pladsholder til sidefod 4">
            <a:extLst>
              <a:ext uri="{FF2B5EF4-FFF2-40B4-BE49-F238E27FC236}">
                <a16:creationId xmlns:a16="http://schemas.microsoft.com/office/drawing/2014/main" id="{24E00149-2C40-8641-3F06-845F608E2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6AF02F2-34DF-9032-1BE9-5526B2896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38AA-FB4F-4562-A2B8-B21B5140CF63}" type="slidenum">
              <a:rPr lang="da-DK" smtClean="0"/>
              <a:t>‹#›</a:t>
            </a:fld>
            <a:endParaRPr lang="da-DK"/>
          </a:p>
        </p:txBody>
      </p:sp>
    </p:spTree>
    <p:extLst>
      <p:ext uri="{BB962C8B-B14F-4D97-AF65-F5344CB8AC3E}">
        <p14:creationId xmlns:p14="http://schemas.microsoft.com/office/powerpoint/2010/main" val="3422867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25.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F75CF5B-EBC7-F97F-EBC2-22A13F43DFE9}"/>
                  </a:ext>
                </a:extLst>
              </p14:cNvPr>
              <p14:cNvContentPartPr/>
              <p14:nvPr/>
            </p14:nvContentPartPr>
            <p14:xfrm>
              <a:off x="-3632833" y="2038310"/>
              <a:ext cx="360" cy="360"/>
            </p14:xfrm>
          </p:contentPart>
        </mc:Choice>
        <mc:Fallback>
          <p:pic>
            <p:nvPicPr>
              <p:cNvPr id="4" name="Ink 3">
                <a:extLst>
                  <a:ext uri="{FF2B5EF4-FFF2-40B4-BE49-F238E27FC236}">
                    <a16:creationId xmlns:a16="http://schemas.microsoft.com/office/drawing/2014/main" id="{CF75CF5B-EBC7-F97F-EBC2-22A13F43DFE9}"/>
                  </a:ext>
                </a:extLst>
              </p:cNvPr>
              <p:cNvPicPr/>
              <p:nvPr/>
            </p:nvPicPr>
            <p:blipFill>
              <a:blip r:embed="rId3"/>
              <a:stretch>
                <a:fillRect/>
              </a:stretch>
            </p:blipFill>
            <p:spPr>
              <a:xfrm>
                <a:off x="-3641833" y="2029310"/>
                <a:ext cx="18000" cy="18000"/>
              </a:xfrm>
              <a:prstGeom prst="rect">
                <a:avLst/>
              </a:prstGeom>
            </p:spPr>
          </p:pic>
        </mc:Fallback>
      </mc:AlternateContent>
      <p:pic>
        <p:nvPicPr>
          <p:cNvPr id="5" name="Billede 4" descr="Et billede, der indeholder logo">
            <a:extLst>
              <a:ext uri="{FF2B5EF4-FFF2-40B4-BE49-F238E27FC236}">
                <a16:creationId xmlns:a16="http://schemas.microsoft.com/office/drawing/2014/main" id="{603E2A65-EFA8-10AC-410D-DDB2889364E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871" b="89700" l="9876" r="89978">
                        <a14:foregroundMark x1="18288" y1="38197" x2="18288" y2="38197"/>
                        <a14:foregroundMark x1="14923" y1="36910" x2="14923" y2="36910"/>
                        <a14:foregroundMark x1="9876" y1="36910" x2="9876" y2="36910"/>
                        <a14:foregroundMark x1="22824" y1="46352" x2="22824" y2="46352"/>
                        <a14:foregroundMark x1="28383" y1="47210" x2="28383" y2="47210"/>
                        <a14:foregroundMark x1="33870" y1="45923" x2="33870" y2="45923"/>
                        <a14:foregroundMark x1="39649" y1="50644" x2="39649" y2="50644"/>
                        <a14:foregroundMark x1="42721" y1="54506" x2="42721" y2="54506"/>
                        <a14:foregroundMark x1="45135" y1="48927" x2="45135" y2="48927"/>
                        <a14:foregroundMark x1="49744" y1="48927" x2="49744" y2="48927"/>
                        <a14:foregroundMark x1="53621" y1="41202" x2="53621" y2="41202"/>
                        <a14:foregroundMark x1="56108" y1="40343" x2="56108" y2="40343"/>
                        <a14:foregroundMark x1="62546" y1="42489" x2="62546" y2="42489"/>
                        <a14:foregroundMark x1="66057" y1="40343" x2="66057" y2="40343"/>
                        <a14:foregroundMark x1="70593" y1="43348" x2="70593" y2="43348"/>
                        <a14:foregroundMark x1="74616" y1="45923" x2="74616" y2="45923"/>
                        <a14:foregroundMark x1="79225" y1="42918" x2="79225" y2="42918"/>
                        <a14:foregroundMark x1="86832" y1="47210" x2="86832" y2="47210"/>
                        <a14:foregroundMark x1="89466" y1="42489" x2="89466" y2="42489"/>
                      </a14:backgroundRemoval>
                    </a14:imgEffect>
                  </a14:imgLayer>
                </a14:imgProps>
              </a:ext>
              <a:ext uri="{28A0092B-C50C-407E-A947-70E740481C1C}">
                <a14:useLocalDpi xmlns:a14="http://schemas.microsoft.com/office/drawing/2010/main" val="0"/>
              </a:ext>
            </a:extLst>
          </a:blip>
          <a:stretch>
            <a:fillRect/>
          </a:stretch>
        </p:blipFill>
        <p:spPr>
          <a:xfrm>
            <a:off x="779929" y="0"/>
            <a:ext cx="3638503" cy="620169"/>
          </a:xfrm>
          <a:prstGeom prst="rect">
            <a:avLst/>
          </a:prstGeom>
        </p:spPr>
      </p:pic>
      <p:sp>
        <p:nvSpPr>
          <p:cNvPr id="6" name="Pladsholder til tekst 5">
            <a:extLst>
              <a:ext uri="{FF2B5EF4-FFF2-40B4-BE49-F238E27FC236}">
                <a16:creationId xmlns:a16="http://schemas.microsoft.com/office/drawing/2014/main" id="{2DC6F1C7-A288-8281-37BE-831EC2524046}"/>
              </a:ext>
            </a:extLst>
          </p:cNvPr>
          <p:cNvSpPr>
            <a:spLocks noGrp="1"/>
          </p:cNvSpPr>
          <p:nvPr>
            <p:ph type="body" sz="quarter" idx="10"/>
          </p:nvPr>
        </p:nvSpPr>
        <p:spPr>
          <a:xfrm>
            <a:off x="688769" y="3622651"/>
            <a:ext cx="10814461" cy="1370446"/>
          </a:xfrm>
          <a:ln>
            <a:solidFill>
              <a:schemeClr val="bg1"/>
            </a:solidFill>
          </a:ln>
        </p:spPr>
        <p:txBody>
          <a:bodyPr lIns="91440" tIns="45720" rIns="91440" bIns="45720" anchor="t"/>
          <a:lstStyle/>
          <a:p>
            <a:pPr algn="ctr"/>
            <a:r>
              <a:rPr lang="da-DK" sz="9600" b="1">
                <a:solidFill>
                  <a:srgbClr val="2CC0FE"/>
                </a:solidFill>
                <a:cs typeface="Calibri"/>
              </a:rPr>
              <a:t>At bo i regnvejr</a:t>
            </a:r>
          </a:p>
        </p:txBody>
      </p:sp>
      <p:pic>
        <p:nvPicPr>
          <p:cNvPr id="3" name="Picture 2">
            <a:extLst>
              <a:ext uri="{FF2B5EF4-FFF2-40B4-BE49-F238E27FC236}">
                <a16:creationId xmlns:a16="http://schemas.microsoft.com/office/drawing/2014/main" id="{6A649EE0-4A6B-2DC7-3627-D8EA89F8A3FE}"/>
              </a:ext>
            </a:extLst>
          </p:cNvPr>
          <p:cNvPicPr>
            <a:picLocks noChangeAspect="1"/>
          </p:cNvPicPr>
          <p:nvPr/>
        </p:nvPicPr>
        <p:blipFill>
          <a:blip r:embed="rId6"/>
          <a:stretch>
            <a:fillRect/>
          </a:stretch>
        </p:blipFill>
        <p:spPr>
          <a:xfrm>
            <a:off x="4083843" y="583406"/>
            <a:ext cx="2940844" cy="2917031"/>
          </a:xfrm>
          <a:prstGeom prst="rect">
            <a:avLst/>
          </a:prstGeom>
        </p:spPr>
      </p:pic>
    </p:spTree>
    <p:extLst>
      <p:ext uri="{BB962C8B-B14F-4D97-AF65-F5344CB8AC3E}">
        <p14:creationId xmlns:p14="http://schemas.microsoft.com/office/powerpoint/2010/main" val="311248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9CDDCF7-80A8-5E2B-B3E5-C358B9A65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9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nders bygger bæredygtige huse på hjul – skal inspirere os til at bo mindre  | TV2 Østjylland">
            <a:extLst>
              <a:ext uri="{FF2B5EF4-FFF2-40B4-BE49-F238E27FC236}">
                <a16:creationId xmlns:a16="http://schemas.microsoft.com/office/drawing/2014/main" id="{2ED042FF-C477-166E-7C9C-291D9DEFEB0B}"/>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8092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boat with a nice house around water AI Generated Image 28801592 Stock  Photo at Vecteezy">
            <a:extLst>
              <a:ext uri="{FF2B5EF4-FFF2-40B4-BE49-F238E27FC236}">
                <a16:creationId xmlns:a16="http://schemas.microsoft.com/office/drawing/2014/main" id="{9F8DE1AC-746F-5EF0-C437-70BF725D9558}"/>
              </a:ext>
            </a:extLst>
          </p:cNvPr>
          <p:cNvPicPr>
            <a:picLocks noGrp="1" noChangeAspect="1"/>
          </p:cNvPicPr>
          <p:nvPr>
            <p:ph idx="1"/>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267402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ncredible underwater properties you won't believe | loveproperty.com">
            <a:extLst>
              <a:ext uri="{FF2B5EF4-FFF2-40B4-BE49-F238E27FC236}">
                <a16:creationId xmlns:a16="http://schemas.microsoft.com/office/drawing/2014/main" id="{A270A208-7338-CFF7-B040-B44E208F5B02}"/>
              </a:ext>
            </a:extLst>
          </p:cNvPr>
          <p:cNvPicPr>
            <a:picLocks noGrp="1" noChangeAspect="1"/>
          </p:cNvPicPr>
          <p:nvPr>
            <p:ph idx="1"/>
          </p:nvPr>
        </p:nvPicPr>
        <p:blipFill rotWithShape="1">
          <a:blip r:embed="rId2"/>
          <a:srcRect t="8106" b="7205"/>
          <a:stretch/>
        </p:blipFill>
        <p:spPr>
          <a:xfrm>
            <a:off x="20" y="10"/>
            <a:ext cx="12191980" cy="6866290"/>
          </a:xfrm>
          <a:prstGeom prst="rect">
            <a:avLst/>
          </a:prstGeom>
        </p:spPr>
      </p:pic>
    </p:spTree>
    <p:extLst>
      <p:ext uri="{BB962C8B-B14F-4D97-AF65-F5344CB8AC3E}">
        <p14:creationId xmlns:p14="http://schemas.microsoft.com/office/powerpoint/2010/main" val="192360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Roofless House / Craig Steely Architecture | ArchDaily">
            <a:extLst>
              <a:ext uri="{FF2B5EF4-FFF2-40B4-BE49-F238E27FC236}">
                <a16:creationId xmlns:a16="http://schemas.microsoft.com/office/drawing/2014/main" id="{3D037D42-2BAD-6EFD-EF27-A735832F5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20"/>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8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Pladsholder til indhold 2">
            <a:extLst>
              <a:ext uri="{FF2B5EF4-FFF2-40B4-BE49-F238E27FC236}">
                <a16:creationId xmlns:a16="http://schemas.microsoft.com/office/drawing/2014/main" id="{5DAC12DF-CFF5-ACB9-9974-4EF2CC05B230}"/>
              </a:ext>
            </a:extLst>
          </p:cNvPr>
          <p:cNvSpPr>
            <a:spLocks noGrp="1"/>
          </p:cNvSpPr>
          <p:nvPr>
            <p:ph idx="1"/>
          </p:nvPr>
        </p:nvSpPr>
        <p:spPr/>
        <p:txBody>
          <a:bodyPr/>
          <a:lstStyle/>
          <a:p>
            <a:endParaRPr lang="da-DK"/>
          </a:p>
        </p:txBody>
      </p:sp>
      <p:pic>
        <p:nvPicPr>
          <p:cNvPr id="2050" name="Picture 2">
            <a:extLst>
              <a:ext uri="{FF2B5EF4-FFF2-40B4-BE49-F238E27FC236}">
                <a16:creationId xmlns:a16="http://schemas.microsoft.com/office/drawing/2014/main" id="{84AA0873-FF30-5844-EF9B-D1922226F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 t="6362" b="18502"/>
          <a:stretch/>
        </p:blipFill>
        <p:spPr bwMode="auto">
          <a:xfrm>
            <a:off x="0" y="-1"/>
            <a:ext cx="1218895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09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A3AF05D-0BAD-DAAD-3706-84A39E85EFFF}"/>
              </a:ext>
            </a:extLst>
          </p:cNvPr>
          <p:cNvSpPr>
            <a:spLocks noGrp="1"/>
          </p:cNvSpPr>
          <p:nvPr>
            <p:ph idx="1"/>
          </p:nvPr>
        </p:nvSpPr>
        <p:spPr/>
        <p:txBody>
          <a:bodyPr/>
          <a:lstStyle/>
          <a:p>
            <a:endParaRPr lang="da-DK"/>
          </a:p>
        </p:txBody>
      </p:sp>
      <p:pic>
        <p:nvPicPr>
          <p:cNvPr id="4098" name="Picture 2">
            <a:extLst>
              <a:ext uri="{FF2B5EF4-FFF2-40B4-BE49-F238E27FC236}">
                <a16:creationId xmlns:a16="http://schemas.microsoft.com/office/drawing/2014/main" id="{F1D40922-8E09-F021-D92A-A895C1FCD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32"/>
          <a:stretch/>
        </p:blipFill>
        <p:spPr bwMode="auto">
          <a:xfrm>
            <a:off x="-1118" y="0"/>
            <a:ext cx="121931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4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More Thai builders turning to foam houses – Thailand Construction and  Engineering News">
            <a:extLst>
              <a:ext uri="{FF2B5EF4-FFF2-40B4-BE49-F238E27FC236}">
                <a16:creationId xmlns:a16="http://schemas.microsoft.com/office/drawing/2014/main" id="{6E3E4EC4-8800-5022-5A60-ECDEF6B96E47}"/>
              </a:ext>
            </a:extLst>
          </p:cNvPr>
          <p:cNvPicPr>
            <a:picLocks noGrp="1" noChangeAspect="1"/>
          </p:cNvPicPr>
          <p:nvPr>
            <p:ph idx="1"/>
          </p:nvPr>
        </p:nvPicPr>
        <p:blipFill rotWithShape="1">
          <a:blip r:embed="rId2"/>
          <a:srcRect t="17546" b="7468"/>
          <a:stretch/>
        </p:blipFill>
        <p:spPr>
          <a:xfrm>
            <a:off x="20" y="1282"/>
            <a:ext cx="12191980" cy="6856718"/>
          </a:xfrm>
          <a:prstGeom prst="rect">
            <a:avLst/>
          </a:prstGeom>
        </p:spPr>
      </p:pic>
    </p:spTree>
    <p:extLst>
      <p:ext uri="{BB962C8B-B14F-4D97-AF65-F5344CB8AC3E}">
        <p14:creationId xmlns:p14="http://schemas.microsoft.com/office/powerpoint/2010/main" val="377792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D29-9E53-C6B4-48C2-8BB6AE0073C1}"/>
              </a:ext>
            </a:extLst>
          </p:cNvPr>
          <p:cNvSpPr>
            <a:spLocks noGrp="1"/>
          </p:cNvSpPr>
          <p:nvPr>
            <p:ph type="title"/>
          </p:nvPr>
        </p:nvSpPr>
        <p:spPr/>
        <p:txBody>
          <a:bodyPr/>
          <a:lstStyle/>
          <a:p>
            <a:endParaRPr lang="en-US"/>
          </a:p>
        </p:txBody>
      </p:sp>
      <p:pic>
        <p:nvPicPr>
          <p:cNvPr id="4" name="Content Placeholder 3" descr="The Man Who Wants to Build a Village Out of Plastic Bottles - The Atlantic">
            <a:extLst>
              <a:ext uri="{FF2B5EF4-FFF2-40B4-BE49-F238E27FC236}">
                <a16:creationId xmlns:a16="http://schemas.microsoft.com/office/drawing/2014/main" id="{C32FF4F9-7FF7-384E-34AC-D69A82752061}"/>
              </a:ext>
            </a:extLst>
          </p:cNvPr>
          <p:cNvPicPr>
            <a:picLocks noGrp="1" noChangeAspect="1"/>
          </p:cNvPicPr>
          <p:nvPr>
            <p:ph idx="1"/>
          </p:nvPr>
        </p:nvPicPr>
        <p:blipFill rotWithShape="1">
          <a:blip r:embed="rId2"/>
          <a:srcRect l="3616" t="3315" r="-207" b="3315"/>
          <a:stretch/>
        </p:blipFill>
        <p:spPr>
          <a:xfrm>
            <a:off x="1676" y="0"/>
            <a:ext cx="12194560" cy="6859468"/>
          </a:xfrm>
        </p:spPr>
      </p:pic>
    </p:spTree>
    <p:extLst>
      <p:ext uri="{BB962C8B-B14F-4D97-AF65-F5344CB8AC3E}">
        <p14:creationId xmlns:p14="http://schemas.microsoft.com/office/powerpoint/2010/main" val="40844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7B3780A-E87B-1AAA-230B-F337D7EC994F}"/>
              </a:ext>
            </a:extLst>
          </p:cNvPr>
          <p:cNvSpPr>
            <a:spLocks noGrp="1"/>
          </p:cNvSpPr>
          <p:nvPr>
            <p:ph type="body" sz="quarter" idx="10"/>
          </p:nvPr>
        </p:nvSpPr>
        <p:spPr>
          <a:xfrm>
            <a:off x="627413" y="2458111"/>
            <a:ext cx="10937173" cy="2421413"/>
          </a:xfrm>
        </p:spPr>
        <p:txBody>
          <a:bodyPr vert="horz" lIns="91440" tIns="45720" rIns="91440" bIns="45720" rtlCol="0" anchor="t">
            <a:normAutofit/>
          </a:bodyPr>
          <a:lstStyle/>
          <a:p>
            <a:pPr algn="ctr"/>
            <a:r>
              <a:rPr lang="en-US" sz="6600" b="1" kern="1200" err="1">
                <a:solidFill>
                  <a:srgbClr val="00B0F0"/>
                </a:solidFill>
              </a:rPr>
              <a:t>Byg</a:t>
            </a:r>
            <a:r>
              <a:rPr lang="en-US" sz="6600" b="1" kern="1200">
                <a:solidFill>
                  <a:srgbClr val="00B0F0"/>
                </a:solidFill>
              </a:rPr>
              <a:t> et </a:t>
            </a:r>
            <a:r>
              <a:rPr lang="en-US" sz="6600" b="1" kern="1200" err="1">
                <a:solidFill>
                  <a:srgbClr val="00B0F0"/>
                </a:solidFill>
              </a:rPr>
              <a:t>sted</a:t>
            </a:r>
            <a:r>
              <a:rPr lang="en-US" sz="6600" b="1" kern="1200">
                <a:solidFill>
                  <a:srgbClr val="00B0F0"/>
                </a:solidFill>
              </a:rPr>
              <a:t> </a:t>
            </a:r>
            <a:r>
              <a:rPr lang="en-US" sz="6600" b="1" kern="1200" err="1">
                <a:solidFill>
                  <a:srgbClr val="00B0F0"/>
                </a:solidFill>
              </a:rPr>
              <a:t>som</a:t>
            </a:r>
            <a:r>
              <a:rPr lang="en-US" sz="6600" b="1" kern="1200">
                <a:solidFill>
                  <a:srgbClr val="00B0F0"/>
                </a:solidFill>
              </a:rPr>
              <a:t> er </a:t>
            </a:r>
            <a:r>
              <a:rPr lang="en-US" sz="6600" b="1" kern="1200" err="1">
                <a:solidFill>
                  <a:srgbClr val="00B0F0"/>
                </a:solidFill>
              </a:rPr>
              <a:t>rart</a:t>
            </a:r>
            <a:r>
              <a:rPr lang="en-US" sz="6600" b="1" kern="1200">
                <a:solidFill>
                  <a:srgbClr val="00B0F0"/>
                </a:solidFill>
              </a:rPr>
              <a:t> at </a:t>
            </a:r>
            <a:r>
              <a:rPr lang="en-US" sz="6600" b="1" kern="1200" err="1">
                <a:solidFill>
                  <a:srgbClr val="00B0F0"/>
                </a:solidFill>
              </a:rPr>
              <a:t>bo</a:t>
            </a:r>
            <a:r>
              <a:rPr lang="en-US" sz="6600" b="1" kern="1200">
                <a:solidFill>
                  <a:srgbClr val="00B0F0"/>
                </a:solidFill>
              </a:rPr>
              <a:t>, </a:t>
            </a:r>
            <a:r>
              <a:rPr lang="en-US" sz="6600" b="1" kern="1200" err="1">
                <a:solidFill>
                  <a:srgbClr val="00B0F0"/>
                </a:solidFill>
              </a:rPr>
              <a:t>når</a:t>
            </a:r>
            <a:r>
              <a:rPr lang="en-US" sz="6600" b="1" kern="1200">
                <a:solidFill>
                  <a:srgbClr val="00B0F0"/>
                </a:solidFill>
              </a:rPr>
              <a:t> det </a:t>
            </a:r>
            <a:r>
              <a:rPr lang="en-US" sz="6600" b="1" kern="1200" err="1">
                <a:solidFill>
                  <a:srgbClr val="00B0F0"/>
                </a:solidFill>
              </a:rPr>
              <a:t>regner</a:t>
            </a:r>
            <a:r>
              <a:rPr lang="en-US" sz="6600" b="1" kern="1200">
                <a:solidFill>
                  <a:srgbClr val="00B0F0"/>
                </a:solidFill>
              </a:rPr>
              <a:t> </a:t>
            </a:r>
            <a:r>
              <a:rPr lang="en-US" sz="6600" b="1" kern="1200" err="1">
                <a:solidFill>
                  <a:srgbClr val="00B0F0"/>
                </a:solidFill>
              </a:rPr>
              <a:t>rigtig</a:t>
            </a:r>
            <a:r>
              <a:rPr lang="en-US" sz="6600" b="1" kern="1200">
                <a:solidFill>
                  <a:srgbClr val="00B0F0"/>
                </a:solidFill>
              </a:rPr>
              <a:t> </a:t>
            </a:r>
            <a:r>
              <a:rPr lang="en-US" sz="6600" b="1" kern="1200" err="1">
                <a:solidFill>
                  <a:srgbClr val="00B0F0"/>
                </a:solidFill>
              </a:rPr>
              <a:t>meget</a:t>
            </a:r>
            <a:endParaRPr lang="en-US" sz="6600" b="1" kern="1200">
              <a:solidFill>
                <a:srgbClr val="00B0F0"/>
              </a:solidFill>
              <a:ea typeface="Calibri"/>
              <a:cs typeface="Calibri"/>
            </a:endParaRPr>
          </a:p>
        </p:txBody>
      </p:sp>
      <p:sp>
        <p:nvSpPr>
          <p:cNvPr id="5" name="Titel 1">
            <a:extLst>
              <a:ext uri="{FF2B5EF4-FFF2-40B4-BE49-F238E27FC236}">
                <a16:creationId xmlns:a16="http://schemas.microsoft.com/office/drawing/2014/main" id="{FB9B9781-8BDA-00C2-F959-D8865DD407E0}"/>
              </a:ext>
            </a:extLst>
          </p:cNvPr>
          <p:cNvSpPr>
            <a:spLocks noGrp="1"/>
          </p:cNvSpPr>
          <p:nvPr>
            <p:ph type="title"/>
          </p:nvPr>
        </p:nvSpPr>
        <p:spPr>
          <a:xfrm>
            <a:off x="952500" y="162867"/>
            <a:ext cx="7353300" cy="1821961"/>
          </a:xfrm>
        </p:spPr>
        <p:txBody>
          <a:bodyPr vert="horz" lIns="91440" tIns="45720" rIns="91440" bIns="45720" rtlCol="0" anchor="t">
            <a:noAutofit/>
          </a:bodyPr>
          <a:lstStyle/>
          <a:p>
            <a:r>
              <a:rPr lang="en-US" sz="6600" err="1">
                <a:ea typeface="Calibri"/>
                <a:cs typeface="Calibri"/>
              </a:rPr>
              <a:t>Udfordring</a:t>
            </a:r>
            <a:endParaRPr lang="en-US" sz="6600" b="1" kern="1200" err="1">
              <a:ea typeface="Calibri"/>
              <a:cs typeface="Calibri"/>
            </a:endParaRPr>
          </a:p>
        </p:txBody>
      </p:sp>
    </p:spTree>
    <p:extLst>
      <p:ext uri="{BB962C8B-B14F-4D97-AF65-F5344CB8AC3E}">
        <p14:creationId xmlns:p14="http://schemas.microsoft.com/office/powerpoint/2010/main" val="78710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E59-4B4D-7A63-F956-52AE4EF77641}"/>
              </a:ext>
            </a:extLst>
          </p:cNvPr>
          <p:cNvSpPr>
            <a:spLocks noGrp="1"/>
          </p:cNvSpPr>
          <p:nvPr>
            <p:ph type="title"/>
          </p:nvPr>
        </p:nvSpPr>
        <p:spPr/>
        <p:txBody>
          <a:bodyPr>
            <a:normAutofit fontScale="90000"/>
          </a:bodyPr>
          <a:lstStyle/>
          <a:p>
            <a:r>
              <a:rPr lang="en-US" sz="6000" b="1">
                <a:cs typeface="Calibri Light"/>
              </a:rPr>
              <a:t>…</a:t>
            </a:r>
            <a:r>
              <a:rPr lang="en-US" sz="6000" b="1" err="1">
                <a:cs typeface="Calibri Light"/>
              </a:rPr>
              <a:t>og</a:t>
            </a:r>
            <a:r>
              <a:rPr lang="en-US" sz="6000" b="1">
                <a:cs typeface="Calibri Light"/>
              </a:rPr>
              <a:t> </a:t>
            </a:r>
            <a:r>
              <a:rPr lang="en-US" sz="6000" b="1" err="1">
                <a:cs typeface="Calibri Light"/>
              </a:rPr>
              <a:t>planen</a:t>
            </a:r>
            <a:r>
              <a:rPr lang="en-US" sz="6000" b="1">
                <a:cs typeface="Calibri Light"/>
              </a:rPr>
              <a:t> er</a:t>
            </a:r>
            <a:endParaRPr lang="en-US" sz="4800" b="1">
              <a:cs typeface="Calibri Light" panose="020F0302020204030204"/>
            </a:endParaRPr>
          </a:p>
        </p:txBody>
      </p:sp>
      <p:sp>
        <p:nvSpPr>
          <p:cNvPr id="3" name="Content Placeholder 2">
            <a:extLst>
              <a:ext uri="{FF2B5EF4-FFF2-40B4-BE49-F238E27FC236}">
                <a16:creationId xmlns:a16="http://schemas.microsoft.com/office/drawing/2014/main" id="{16A7990A-FD18-7704-E79C-E4091F2743FE}"/>
              </a:ext>
            </a:extLst>
          </p:cNvPr>
          <p:cNvSpPr>
            <a:spLocks noGrp="1"/>
          </p:cNvSpPr>
          <p:nvPr>
            <p:ph type="body" sz="quarter" idx="10"/>
          </p:nvPr>
        </p:nvSpPr>
        <p:spPr>
          <a:xfrm>
            <a:off x="986889" y="1198913"/>
            <a:ext cx="10020300" cy="5034387"/>
          </a:xfrm>
        </p:spPr>
        <p:txBody>
          <a:bodyPr vert="horz" lIns="91440" tIns="45720" rIns="91440" bIns="45720" rtlCol="0" anchor="t">
            <a:noAutofit/>
          </a:bodyPr>
          <a:lstStyle/>
          <a:p>
            <a:pPr>
              <a:lnSpc>
                <a:spcPct val="150000"/>
              </a:lnSpc>
            </a:pPr>
            <a:r>
              <a:rPr lang="en-US" sz="2500">
                <a:solidFill>
                  <a:schemeClr val="tx1">
                    <a:lumMod val="65000"/>
                    <a:lumOff val="35000"/>
                  </a:schemeClr>
                </a:solidFill>
                <a:cs typeface="Calibri"/>
              </a:rPr>
              <a:t>9.30-9.50: </a:t>
            </a:r>
            <a:r>
              <a:rPr lang="en-US" sz="2500" err="1">
                <a:solidFill>
                  <a:schemeClr val="tx1">
                    <a:lumMod val="65000"/>
                    <a:lumOff val="35000"/>
                  </a:schemeClr>
                </a:solidFill>
                <a:cs typeface="Calibri"/>
              </a:rPr>
              <a:t>Fælles</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snak</a:t>
            </a:r>
            <a:r>
              <a:rPr lang="en-US" sz="2500">
                <a:solidFill>
                  <a:schemeClr val="tx1">
                    <a:lumMod val="65000"/>
                    <a:lumOff val="35000"/>
                  </a:schemeClr>
                </a:solidFill>
                <a:cs typeface="Calibri"/>
              </a:rPr>
              <a:t> </a:t>
            </a:r>
            <a:endParaRPr lang="da-DK" sz="2500">
              <a:solidFill>
                <a:schemeClr val="tx1">
                  <a:lumMod val="65000"/>
                  <a:lumOff val="35000"/>
                </a:schemeClr>
              </a:solidFill>
              <a:cs typeface="Calibri"/>
            </a:endParaRPr>
          </a:p>
          <a:p>
            <a:pPr>
              <a:lnSpc>
                <a:spcPct val="150000"/>
              </a:lnSpc>
            </a:pPr>
            <a:r>
              <a:rPr lang="en-US" sz="2500">
                <a:solidFill>
                  <a:schemeClr val="tx1">
                    <a:lumMod val="65000"/>
                    <a:lumOff val="35000"/>
                  </a:schemeClr>
                </a:solidFill>
                <a:cs typeface="Calibri"/>
              </a:rPr>
              <a:t>9.50-10.15: Lyn </a:t>
            </a:r>
            <a:r>
              <a:rPr lang="en-US" sz="2500" err="1">
                <a:solidFill>
                  <a:schemeClr val="tx1">
                    <a:lumMod val="65000"/>
                    <a:lumOff val="35000"/>
                  </a:schemeClr>
                </a:solidFill>
                <a:cs typeface="Calibri"/>
              </a:rPr>
              <a:t>byg</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alene</a:t>
            </a:r>
            <a:endParaRPr lang="en-US" sz="2500">
              <a:solidFill>
                <a:schemeClr val="tx1">
                  <a:lumMod val="65000"/>
                  <a:lumOff val="35000"/>
                </a:schemeClr>
              </a:solidFill>
              <a:cs typeface="Calibri"/>
            </a:endParaRPr>
          </a:p>
          <a:p>
            <a:pPr>
              <a:lnSpc>
                <a:spcPct val="150000"/>
              </a:lnSpc>
            </a:pPr>
            <a:r>
              <a:rPr lang="en-US" sz="2500" b="1">
                <a:solidFill>
                  <a:schemeClr val="tx1">
                    <a:lumMod val="65000"/>
                    <a:lumOff val="35000"/>
                  </a:schemeClr>
                </a:solidFill>
                <a:cs typeface="Calibri"/>
              </a:rPr>
              <a:t>10.15-10.35: PAUSE</a:t>
            </a:r>
          </a:p>
          <a:p>
            <a:pPr>
              <a:lnSpc>
                <a:spcPct val="150000"/>
              </a:lnSpc>
            </a:pPr>
            <a:r>
              <a:rPr lang="en-US" sz="2500">
                <a:solidFill>
                  <a:schemeClr val="tx1">
                    <a:lumMod val="65000"/>
                    <a:lumOff val="35000"/>
                  </a:schemeClr>
                </a:solidFill>
                <a:cs typeface="Calibri"/>
              </a:rPr>
              <a:t>10.35-10.45: Snak med </a:t>
            </a:r>
            <a:r>
              <a:rPr lang="en-US" sz="2500" err="1">
                <a:solidFill>
                  <a:schemeClr val="tx1">
                    <a:lumMod val="65000"/>
                    <a:lumOff val="35000"/>
                  </a:schemeClr>
                </a:solidFill>
                <a:cs typeface="Calibri"/>
              </a:rPr>
              <a:t>makker</a:t>
            </a:r>
            <a:r>
              <a:rPr lang="en-US" sz="2500">
                <a:solidFill>
                  <a:schemeClr val="tx1">
                    <a:lumMod val="65000"/>
                    <a:lumOff val="35000"/>
                  </a:schemeClr>
                </a:solidFill>
                <a:cs typeface="Calibri"/>
              </a:rPr>
              <a:t> - </a:t>
            </a:r>
            <a:r>
              <a:rPr lang="en-US" sz="2500" err="1">
                <a:solidFill>
                  <a:schemeClr val="tx1">
                    <a:lumMod val="65000"/>
                    <a:lumOff val="35000"/>
                  </a:schemeClr>
                </a:solidFill>
                <a:cs typeface="Calibri"/>
              </a:rPr>
              <a:t>Hvordan</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vil</a:t>
            </a:r>
            <a:r>
              <a:rPr lang="en-US" sz="2500">
                <a:solidFill>
                  <a:schemeClr val="tx1">
                    <a:lumMod val="65000"/>
                    <a:lumOff val="35000"/>
                  </a:schemeClr>
                </a:solidFill>
                <a:cs typeface="Calibri"/>
              </a:rPr>
              <a:t> I </a:t>
            </a:r>
            <a:r>
              <a:rPr lang="en-US" sz="2500" err="1">
                <a:solidFill>
                  <a:schemeClr val="tx1">
                    <a:lumMod val="65000"/>
                    <a:lumOff val="35000"/>
                  </a:schemeClr>
                </a:solidFill>
                <a:cs typeface="Calibri"/>
              </a:rPr>
              <a:t>sammen</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løse</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udfordringen</a:t>
            </a:r>
            <a:r>
              <a:rPr lang="en-US" sz="2500">
                <a:solidFill>
                  <a:schemeClr val="tx1">
                    <a:lumMod val="65000"/>
                    <a:lumOff val="35000"/>
                  </a:schemeClr>
                </a:solidFill>
                <a:cs typeface="Calibri"/>
              </a:rPr>
              <a:t>? </a:t>
            </a:r>
          </a:p>
          <a:p>
            <a:pPr>
              <a:lnSpc>
                <a:spcPct val="150000"/>
              </a:lnSpc>
            </a:pPr>
            <a:r>
              <a:rPr lang="en-US" sz="2500">
                <a:solidFill>
                  <a:schemeClr val="tx1">
                    <a:lumMod val="65000"/>
                    <a:lumOff val="35000"/>
                  </a:schemeClr>
                </a:solidFill>
                <a:cs typeface="Calibri"/>
              </a:rPr>
              <a:t>10.45-11.10: </a:t>
            </a:r>
            <a:r>
              <a:rPr lang="en-US" sz="2500" err="1">
                <a:solidFill>
                  <a:schemeClr val="tx1">
                    <a:lumMod val="65000"/>
                    <a:lumOff val="35000"/>
                  </a:schemeClr>
                </a:solidFill>
                <a:cs typeface="Calibri"/>
              </a:rPr>
              <a:t>Byg</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jeres</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idé</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sammen</a:t>
            </a:r>
            <a:r>
              <a:rPr lang="en-US" sz="2500">
                <a:solidFill>
                  <a:schemeClr val="tx1">
                    <a:lumMod val="65000"/>
                    <a:lumOff val="35000"/>
                  </a:schemeClr>
                </a:solidFill>
                <a:cs typeface="Calibri"/>
              </a:rPr>
              <a:t> </a:t>
            </a:r>
          </a:p>
          <a:p>
            <a:pPr>
              <a:lnSpc>
                <a:spcPct val="150000"/>
              </a:lnSpc>
            </a:pPr>
            <a:r>
              <a:rPr lang="en-US" sz="2500">
                <a:solidFill>
                  <a:schemeClr val="tx1">
                    <a:lumMod val="65000"/>
                    <a:lumOff val="35000"/>
                  </a:schemeClr>
                </a:solidFill>
                <a:cs typeface="Calibri"/>
              </a:rPr>
              <a:t>11.10-11.25: </a:t>
            </a:r>
            <a:r>
              <a:rPr lang="en-US" sz="2500" err="1">
                <a:solidFill>
                  <a:schemeClr val="tx1">
                    <a:lumMod val="65000"/>
                    <a:lumOff val="35000"/>
                  </a:schemeClr>
                </a:solidFill>
                <a:cs typeface="Calibri"/>
              </a:rPr>
              <a:t>Præsenter</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jeres</a:t>
            </a:r>
            <a:r>
              <a:rPr lang="en-US" sz="2500">
                <a:solidFill>
                  <a:schemeClr val="tx1">
                    <a:lumMod val="65000"/>
                    <a:lumOff val="35000"/>
                  </a:schemeClr>
                </a:solidFill>
                <a:cs typeface="Calibri"/>
              </a:rPr>
              <a:t> </a:t>
            </a:r>
            <a:r>
              <a:rPr lang="en-US" sz="2500" err="1">
                <a:solidFill>
                  <a:schemeClr val="tx1">
                    <a:lumMod val="65000"/>
                    <a:lumOff val="35000"/>
                  </a:schemeClr>
                </a:solidFill>
                <a:cs typeface="Calibri"/>
              </a:rPr>
              <a:t>idé</a:t>
            </a:r>
            <a:r>
              <a:rPr lang="en-US" sz="2500">
                <a:solidFill>
                  <a:schemeClr val="tx1">
                    <a:lumMod val="65000"/>
                    <a:lumOff val="35000"/>
                  </a:schemeClr>
                </a:solidFill>
                <a:cs typeface="Calibri"/>
              </a:rPr>
              <a:t> </a:t>
            </a:r>
          </a:p>
          <a:p>
            <a:pPr>
              <a:lnSpc>
                <a:spcPct val="150000"/>
              </a:lnSpc>
            </a:pPr>
            <a:r>
              <a:rPr lang="en-US" sz="2500">
                <a:solidFill>
                  <a:schemeClr val="tx1">
                    <a:lumMod val="65000"/>
                    <a:lumOff val="35000"/>
                  </a:schemeClr>
                </a:solidFill>
              </a:rPr>
              <a:t>11.25-11.30: Tak for </a:t>
            </a:r>
            <a:r>
              <a:rPr lang="en-US" sz="2500" err="1">
                <a:solidFill>
                  <a:schemeClr val="tx1">
                    <a:lumMod val="65000"/>
                    <a:lumOff val="35000"/>
                  </a:schemeClr>
                </a:solidFill>
              </a:rPr>
              <a:t>i</a:t>
            </a:r>
            <a:r>
              <a:rPr lang="en-US" sz="2500">
                <a:solidFill>
                  <a:schemeClr val="tx1">
                    <a:lumMod val="65000"/>
                    <a:lumOff val="35000"/>
                  </a:schemeClr>
                </a:solidFill>
              </a:rPr>
              <a:t> </a:t>
            </a:r>
            <a:r>
              <a:rPr lang="en-US" sz="2500" err="1">
                <a:solidFill>
                  <a:schemeClr val="tx1">
                    <a:lumMod val="65000"/>
                    <a:lumOff val="35000"/>
                  </a:schemeClr>
                </a:solidFill>
              </a:rPr>
              <a:t>dag</a:t>
            </a:r>
            <a:endParaRPr lang="en-US" sz="2500">
              <a:solidFill>
                <a:schemeClr val="tx1">
                  <a:lumMod val="65000"/>
                  <a:lumOff val="35000"/>
                </a:schemeClr>
              </a:solidFill>
              <a:cs typeface="Calibri" panose="020F0502020204030204"/>
            </a:endParaRPr>
          </a:p>
        </p:txBody>
      </p:sp>
    </p:spTree>
    <p:extLst>
      <p:ext uri="{BB962C8B-B14F-4D97-AF65-F5344CB8AC3E}">
        <p14:creationId xmlns:p14="http://schemas.microsoft.com/office/powerpoint/2010/main" val="140040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7957-A495-FF88-195E-1617E054C949}"/>
              </a:ext>
            </a:extLst>
          </p:cNvPr>
          <p:cNvSpPr>
            <a:spLocks noGrp="1"/>
          </p:cNvSpPr>
          <p:nvPr>
            <p:ph type="title"/>
          </p:nvPr>
        </p:nvSpPr>
        <p:spPr>
          <a:xfrm>
            <a:off x="952500" y="162867"/>
            <a:ext cx="9203870" cy="1247987"/>
          </a:xfrm>
        </p:spPr>
        <p:txBody>
          <a:bodyPr lIns="91440" tIns="45720" rIns="91440" bIns="45720" anchor="t">
            <a:noAutofit/>
          </a:bodyPr>
          <a:lstStyle/>
          <a:p>
            <a:r>
              <a:rPr lang="en-US" sz="6000" err="1">
                <a:cs typeface="Calibri Light"/>
              </a:rPr>
              <a:t>Byg</a:t>
            </a:r>
            <a:r>
              <a:rPr lang="en-US" sz="6000">
                <a:cs typeface="Calibri Light"/>
              </a:rPr>
              <a:t> din </a:t>
            </a:r>
            <a:r>
              <a:rPr lang="en-US" sz="6000" err="1">
                <a:cs typeface="Calibri Light"/>
              </a:rPr>
              <a:t>idé</a:t>
            </a:r>
            <a:r>
              <a:rPr lang="en-US" sz="6000">
                <a:cs typeface="Calibri Light"/>
              </a:rPr>
              <a:t> </a:t>
            </a:r>
            <a:r>
              <a:rPr lang="en-US" sz="6000" err="1">
                <a:cs typeface="Calibri Light"/>
              </a:rPr>
              <a:t>selv</a:t>
            </a:r>
            <a:endParaRPr lang="en-US" sz="6000" b="1">
              <a:cs typeface="Calibri Light"/>
            </a:endParaRPr>
          </a:p>
        </p:txBody>
      </p:sp>
      <p:pic>
        <p:nvPicPr>
          <p:cNvPr id="3076" name="Picture 4" descr="BUILD! Toy Brick Art at the Heard | Heard Museum">
            <a:extLst>
              <a:ext uri="{FF2B5EF4-FFF2-40B4-BE49-F238E27FC236}">
                <a16:creationId xmlns:a16="http://schemas.microsoft.com/office/drawing/2014/main" id="{0140DC7B-445C-1810-078A-C9D7540B7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1" r="5102"/>
          <a:stretch/>
        </p:blipFill>
        <p:spPr bwMode="auto">
          <a:xfrm>
            <a:off x="5282099" y="1761925"/>
            <a:ext cx="6741636" cy="2966831"/>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descr="Et billede, der indeholder Byggeklodser, legetøj, plastik/plast&#10;&#10;Automatisk genereret beskrivelse">
            <a:extLst>
              <a:ext uri="{FF2B5EF4-FFF2-40B4-BE49-F238E27FC236}">
                <a16:creationId xmlns:a16="http://schemas.microsoft.com/office/drawing/2014/main" id="{A53B1ABB-3605-FB76-67C3-E960EF971376}"/>
              </a:ext>
            </a:extLst>
          </p:cNvPr>
          <p:cNvPicPr>
            <a:picLocks noChangeAspect="1"/>
          </p:cNvPicPr>
          <p:nvPr/>
        </p:nvPicPr>
        <p:blipFill rotWithShape="1">
          <a:blip r:embed="rId4">
            <a:extLst>
              <a:ext uri="{28A0092B-C50C-407E-A947-70E740481C1C}">
                <a14:useLocalDpi xmlns:a14="http://schemas.microsoft.com/office/drawing/2010/main" val="0"/>
              </a:ext>
            </a:extLst>
          </a:blip>
          <a:srcRect r="68489"/>
          <a:stretch/>
        </p:blipFill>
        <p:spPr>
          <a:xfrm rot="603747">
            <a:off x="3916337" y="2237802"/>
            <a:ext cx="977172" cy="1748920"/>
          </a:xfrm>
          <a:prstGeom prst="rect">
            <a:avLst/>
          </a:prstGeom>
        </p:spPr>
      </p:pic>
      <p:pic>
        <p:nvPicPr>
          <p:cNvPr id="12" name="Billede 11" descr="Et billede, der indeholder Byggeklodser, legetøj, plastik/plast&#10;&#10;Automatisk genereret beskrivelse">
            <a:extLst>
              <a:ext uri="{FF2B5EF4-FFF2-40B4-BE49-F238E27FC236}">
                <a16:creationId xmlns:a16="http://schemas.microsoft.com/office/drawing/2014/main" id="{F29F5F8E-A69A-1BF9-80E0-0D20BD84AABF}"/>
              </a:ext>
            </a:extLst>
          </p:cNvPr>
          <p:cNvPicPr>
            <a:picLocks noChangeAspect="1"/>
          </p:cNvPicPr>
          <p:nvPr/>
        </p:nvPicPr>
        <p:blipFill rotWithShape="1">
          <a:blip r:embed="rId4">
            <a:extLst>
              <a:ext uri="{28A0092B-C50C-407E-A947-70E740481C1C}">
                <a14:useLocalDpi xmlns:a14="http://schemas.microsoft.com/office/drawing/2010/main" val="0"/>
              </a:ext>
            </a:extLst>
          </a:blip>
          <a:srcRect l="30774" r="34749"/>
          <a:stretch/>
        </p:blipFill>
        <p:spPr>
          <a:xfrm>
            <a:off x="2189426" y="2311897"/>
            <a:ext cx="1069152" cy="1748921"/>
          </a:xfrm>
          <a:prstGeom prst="rect">
            <a:avLst/>
          </a:prstGeom>
        </p:spPr>
      </p:pic>
      <p:pic>
        <p:nvPicPr>
          <p:cNvPr id="13" name="Billede 12" descr="Et billede, der indeholder Byggeklodser, legetøj, plastik/plast&#10;&#10;Automatisk genereret beskrivelse">
            <a:extLst>
              <a:ext uri="{FF2B5EF4-FFF2-40B4-BE49-F238E27FC236}">
                <a16:creationId xmlns:a16="http://schemas.microsoft.com/office/drawing/2014/main" id="{C8C7E4F0-4F0E-6CE9-FF1C-2FE10672B7EA}"/>
              </a:ext>
            </a:extLst>
          </p:cNvPr>
          <p:cNvPicPr>
            <a:picLocks noChangeAspect="1"/>
          </p:cNvPicPr>
          <p:nvPr/>
        </p:nvPicPr>
        <p:blipFill rotWithShape="1">
          <a:blip r:embed="rId4">
            <a:extLst>
              <a:ext uri="{28A0092B-C50C-407E-A947-70E740481C1C}">
                <a14:useLocalDpi xmlns:a14="http://schemas.microsoft.com/office/drawing/2010/main" val="0"/>
              </a:ext>
            </a:extLst>
          </a:blip>
          <a:srcRect l="65523"/>
          <a:stretch/>
        </p:blipFill>
        <p:spPr>
          <a:xfrm>
            <a:off x="511442" y="2371275"/>
            <a:ext cx="1069152" cy="1748920"/>
          </a:xfrm>
          <a:prstGeom prst="rect">
            <a:avLst/>
          </a:prstGeom>
        </p:spPr>
      </p:pic>
      <p:sp>
        <p:nvSpPr>
          <p:cNvPr id="14" name="Rektangel 13">
            <a:extLst>
              <a:ext uri="{FF2B5EF4-FFF2-40B4-BE49-F238E27FC236}">
                <a16:creationId xmlns:a16="http://schemas.microsoft.com/office/drawing/2014/main" id="{FDDBCD7B-CCE1-D0D1-08D2-A48443F204BF}"/>
              </a:ext>
            </a:extLst>
          </p:cNvPr>
          <p:cNvSpPr/>
          <p:nvPr/>
        </p:nvSpPr>
        <p:spPr>
          <a:xfrm>
            <a:off x="1578328" y="3112547"/>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7171BA24-8C87-30A8-44EA-710544BAAA6F}"/>
              </a:ext>
            </a:extLst>
          </p:cNvPr>
          <p:cNvSpPr/>
          <p:nvPr/>
        </p:nvSpPr>
        <p:spPr>
          <a:xfrm>
            <a:off x="3314873" y="3124780"/>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extLst>
              <a:ext uri="{FF2B5EF4-FFF2-40B4-BE49-F238E27FC236}">
                <a16:creationId xmlns:a16="http://schemas.microsoft.com/office/drawing/2014/main" id="{4E93411C-FBAA-CE8F-4B29-8557B639B339}"/>
              </a:ext>
            </a:extLst>
          </p:cNvPr>
          <p:cNvSpPr/>
          <p:nvPr/>
        </p:nvSpPr>
        <p:spPr>
          <a:xfrm>
            <a:off x="4892659" y="3108235"/>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7335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ærn om dine pauser i arbejdslivet — Erhvervscoaching - arbejdsliv,  karriereudvikling, stresshåndtering">
            <a:extLst>
              <a:ext uri="{FF2B5EF4-FFF2-40B4-BE49-F238E27FC236}">
                <a16:creationId xmlns:a16="http://schemas.microsoft.com/office/drawing/2014/main" id="{805E4987-1D05-BC72-F55C-595F76EBB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45" b="540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2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700C9-2DC0-BB79-46E1-4F37214CE5D6}"/>
              </a:ext>
            </a:extLst>
          </p:cNvPr>
          <p:cNvSpPr>
            <a:spLocks noGrp="1"/>
          </p:cNvSpPr>
          <p:nvPr>
            <p:ph type="title"/>
          </p:nvPr>
        </p:nvSpPr>
        <p:spPr>
          <a:xfrm>
            <a:off x="952500" y="162867"/>
            <a:ext cx="9045533" cy="1208403"/>
          </a:xfrm>
        </p:spPr>
        <p:txBody>
          <a:bodyPr>
            <a:normAutofit/>
          </a:bodyPr>
          <a:lstStyle/>
          <a:p>
            <a:r>
              <a:rPr lang="da-DK" sz="6000" b="1"/>
              <a:t>Sig goddag til din makker</a:t>
            </a:r>
          </a:p>
        </p:txBody>
      </p:sp>
      <p:pic>
        <p:nvPicPr>
          <p:cNvPr id="2052" name="Picture 4" descr="LEGO | DreamLand">
            <a:extLst>
              <a:ext uri="{FF2B5EF4-FFF2-40B4-BE49-F238E27FC236}">
                <a16:creationId xmlns:a16="http://schemas.microsoft.com/office/drawing/2014/main" id="{35CBDD47-0D52-EE35-A6D2-FB6D92CB6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441" y="1607128"/>
            <a:ext cx="9119118" cy="4559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9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0B4-1BAF-9ED4-2CF9-B70E29373586}"/>
              </a:ext>
            </a:extLst>
          </p:cNvPr>
          <p:cNvSpPr>
            <a:spLocks noGrp="1"/>
          </p:cNvSpPr>
          <p:nvPr>
            <p:ph type="title"/>
          </p:nvPr>
        </p:nvSpPr>
        <p:spPr>
          <a:xfrm>
            <a:off x="952500" y="162867"/>
            <a:ext cx="7501741" cy="2019883"/>
          </a:xfrm>
        </p:spPr>
        <p:txBody>
          <a:bodyPr lIns="91440" tIns="45720" rIns="91440" bIns="45720" anchor="t">
            <a:normAutofit/>
          </a:bodyPr>
          <a:lstStyle/>
          <a:p>
            <a:r>
              <a:rPr lang="en-US" sz="6000" b="1">
                <a:cs typeface="Calibri Light"/>
              </a:rPr>
              <a:t>Nye </a:t>
            </a:r>
            <a:r>
              <a:rPr lang="en-US" sz="6000" b="1" err="1">
                <a:cs typeface="Calibri Light"/>
              </a:rPr>
              <a:t>idéer</a:t>
            </a:r>
            <a:r>
              <a:rPr lang="en-US" sz="6000" b="1">
                <a:cs typeface="Calibri Light"/>
              </a:rPr>
              <a:t>? </a:t>
            </a:r>
            <a:br>
              <a:rPr lang="en-US" sz="6000">
                <a:cs typeface="Calibri Light"/>
              </a:rPr>
            </a:br>
            <a:r>
              <a:rPr lang="en-US" sz="4800">
                <a:cs typeface="Calibri Light"/>
              </a:rPr>
              <a:t>Snak med din </a:t>
            </a:r>
            <a:r>
              <a:rPr lang="en-US" sz="4800" err="1">
                <a:cs typeface="Calibri Light"/>
              </a:rPr>
              <a:t>makker</a:t>
            </a:r>
            <a:endParaRPr lang="en-US" sz="4800" b="1">
              <a:cs typeface="Calibri Light"/>
            </a:endParaRPr>
          </a:p>
        </p:txBody>
      </p:sp>
      <p:sp>
        <p:nvSpPr>
          <p:cNvPr id="3" name="Tekstfelt 2">
            <a:extLst>
              <a:ext uri="{FF2B5EF4-FFF2-40B4-BE49-F238E27FC236}">
                <a16:creationId xmlns:a16="http://schemas.microsoft.com/office/drawing/2014/main" id="{5897333F-CA09-F54C-9395-80A983DACE3D}"/>
              </a:ext>
            </a:extLst>
          </p:cNvPr>
          <p:cNvSpPr txBox="1"/>
          <p:nvPr/>
        </p:nvSpPr>
        <p:spPr>
          <a:xfrm>
            <a:off x="553506" y="1836907"/>
            <a:ext cx="4145872" cy="4985980"/>
          </a:xfrm>
          <a:prstGeom prst="rect">
            <a:avLst/>
          </a:prstGeom>
          <a:noFill/>
        </p:spPr>
        <p:txBody>
          <a:bodyPr wrap="square" lIns="91440" tIns="45720" rIns="91440" bIns="45720" rtlCol="0" anchor="t">
            <a:spAutoFit/>
          </a:bodyPr>
          <a:lstStyle/>
          <a:p>
            <a:r>
              <a:rPr lang="en-US" sz="2800" b="1" err="1">
                <a:solidFill>
                  <a:schemeClr val="tx1">
                    <a:lumMod val="75000"/>
                    <a:lumOff val="25000"/>
                  </a:schemeClr>
                </a:solidFill>
                <a:cs typeface="Calibri"/>
              </a:rPr>
              <a:t>Hvad</a:t>
            </a:r>
            <a:r>
              <a:rPr lang="en-US" sz="2800" b="1">
                <a:solidFill>
                  <a:schemeClr val="tx1">
                    <a:lumMod val="75000"/>
                    <a:lumOff val="25000"/>
                  </a:schemeClr>
                </a:solidFill>
                <a:cs typeface="Calibri"/>
              </a:rPr>
              <a:t> </a:t>
            </a:r>
            <a:r>
              <a:rPr lang="en-US" sz="2800" b="1" err="1">
                <a:solidFill>
                  <a:schemeClr val="tx1">
                    <a:lumMod val="75000"/>
                    <a:lumOff val="25000"/>
                  </a:schemeClr>
                </a:solidFill>
                <a:cs typeface="Calibri"/>
              </a:rPr>
              <a:t>tænker</a:t>
            </a:r>
            <a:r>
              <a:rPr lang="en-US" sz="2800" b="1">
                <a:solidFill>
                  <a:schemeClr val="tx1">
                    <a:lumMod val="75000"/>
                    <a:lumOff val="25000"/>
                  </a:schemeClr>
                </a:solidFill>
                <a:cs typeface="Calibri"/>
              </a:rPr>
              <a:t> I nu?</a:t>
            </a:r>
          </a:p>
          <a:p>
            <a:endParaRPr lang="en-US" sz="2800">
              <a:solidFill>
                <a:schemeClr val="tx1">
                  <a:lumMod val="75000"/>
                  <a:lumOff val="25000"/>
                </a:schemeClr>
              </a:solidFill>
              <a:cs typeface="Calibri"/>
            </a:endParaRPr>
          </a:p>
          <a:p>
            <a:pPr marL="514350" indent="-514350">
              <a:buFont typeface="+mj-lt"/>
              <a:buAutoNum type="arabicPeriod"/>
            </a:pPr>
            <a:r>
              <a:rPr lang="en-US" sz="2800" err="1">
                <a:solidFill>
                  <a:schemeClr val="tx1">
                    <a:lumMod val="75000"/>
                    <a:lumOff val="25000"/>
                  </a:schemeClr>
                </a:solidFill>
                <a:cs typeface="Calibri"/>
              </a:rPr>
              <a:t>Hvilke</a:t>
            </a:r>
            <a:r>
              <a:rPr lang="en-US" sz="2800">
                <a:solidFill>
                  <a:schemeClr val="tx1">
                    <a:lumMod val="75000"/>
                    <a:lumOff val="25000"/>
                  </a:schemeClr>
                </a:solidFill>
                <a:cs typeface="Calibri"/>
              </a:rPr>
              <a:t> </a:t>
            </a:r>
            <a:r>
              <a:rPr lang="en-US" sz="2800" err="1">
                <a:solidFill>
                  <a:schemeClr val="tx1">
                    <a:lumMod val="75000"/>
                    <a:lumOff val="25000"/>
                  </a:schemeClr>
                </a:solidFill>
                <a:cs typeface="Calibri"/>
              </a:rPr>
              <a:t>idéer</a:t>
            </a:r>
            <a:r>
              <a:rPr lang="en-US" sz="2800">
                <a:solidFill>
                  <a:schemeClr val="tx1">
                    <a:lumMod val="75000"/>
                    <a:lumOff val="25000"/>
                  </a:schemeClr>
                </a:solidFill>
                <a:cs typeface="Calibri"/>
              </a:rPr>
              <a:t> </a:t>
            </a:r>
            <a:r>
              <a:rPr lang="en-US" sz="2800" err="1">
                <a:solidFill>
                  <a:schemeClr val="tx1">
                    <a:lumMod val="75000"/>
                    <a:lumOff val="25000"/>
                  </a:schemeClr>
                </a:solidFill>
                <a:cs typeface="Calibri"/>
              </a:rPr>
              <a:t>har</a:t>
            </a:r>
            <a:r>
              <a:rPr lang="en-US" sz="2800">
                <a:solidFill>
                  <a:schemeClr val="tx1">
                    <a:lumMod val="75000"/>
                    <a:lumOff val="25000"/>
                  </a:schemeClr>
                </a:solidFill>
                <a:cs typeface="Calibri"/>
              </a:rPr>
              <a:t> I?</a:t>
            </a:r>
          </a:p>
          <a:p>
            <a:pPr marL="457200" indent="-457200">
              <a:buFont typeface="Calibri Light" panose="020F0302020204030204"/>
              <a:buAutoNum type="arabicPeriod"/>
            </a:pPr>
            <a:endParaRPr lang="en-US" sz="2000">
              <a:solidFill>
                <a:schemeClr val="tx1">
                  <a:lumMod val="75000"/>
                  <a:lumOff val="25000"/>
                </a:schemeClr>
              </a:solidFill>
              <a:cs typeface="Calibri"/>
            </a:endParaRPr>
          </a:p>
          <a:p>
            <a:pPr marL="514350" indent="-514350">
              <a:buFont typeface="+mj-lt"/>
              <a:buAutoNum type="arabicPeriod"/>
            </a:pPr>
            <a:r>
              <a:rPr lang="en-US" sz="2800" err="1">
                <a:solidFill>
                  <a:schemeClr val="tx1">
                    <a:lumMod val="75000"/>
                    <a:lumOff val="25000"/>
                  </a:schemeClr>
                </a:solidFill>
                <a:cs typeface="Calibri"/>
              </a:rPr>
              <a:t>Hvordan</a:t>
            </a:r>
            <a:r>
              <a:rPr lang="en-US" sz="2800">
                <a:solidFill>
                  <a:schemeClr val="tx1">
                    <a:lumMod val="75000"/>
                    <a:lumOff val="25000"/>
                  </a:schemeClr>
                </a:solidFill>
                <a:cs typeface="Calibri"/>
              </a:rPr>
              <a:t> </a:t>
            </a:r>
            <a:r>
              <a:rPr lang="en-US" sz="2800" err="1">
                <a:solidFill>
                  <a:schemeClr val="tx1">
                    <a:lumMod val="75000"/>
                    <a:lumOff val="25000"/>
                  </a:schemeClr>
                </a:solidFill>
                <a:cs typeface="Calibri"/>
              </a:rPr>
              <a:t>vil</a:t>
            </a:r>
            <a:r>
              <a:rPr lang="en-US" sz="2800">
                <a:solidFill>
                  <a:schemeClr val="tx1">
                    <a:lumMod val="75000"/>
                    <a:lumOff val="25000"/>
                  </a:schemeClr>
                </a:solidFill>
                <a:cs typeface="Calibri"/>
              </a:rPr>
              <a:t> I nu </a:t>
            </a:r>
            <a:r>
              <a:rPr lang="en-US" sz="2800" err="1">
                <a:solidFill>
                  <a:schemeClr val="tx1">
                    <a:lumMod val="75000"/>
                    <a:lumOff val="25000"/>
                  </a:schemeClr>
                </a:solidFill>
                <a:cs typeface="Calibri"/>
              </a:rPr>
              <a:t>løse</a:t>
            </a:r>
            <a:r>
              <a:rPr lang="en-US" sz="2800">
                <a:solidFill>
                  <a:schemeClr val="tx1">
                    <a:lumMod val="75000"/>
                    <a:lumOff val="25000"/>
                  </a:schemeClr>
                </a:solidFill>
                <a:cs typeface="Calibri"/>
              </a:rPr>
              <a:t> </a:t>
            </a:r>
            <a:r>
              <a:rPr lang="en-US" sz="2800" err="1">
                <a:solidFill>
                  <a:schemeClr val="tx1">
                    <a:lumMod val="75000"/>
                    <a:lumOff val="25000"/>
                  </a:schemeClr>
                </a:solidFill>
                <a:cs typeface="Calibri"/>
              </a:rPr>
              <a:t>udfordringen</a:t>
            </a:r>
            <a:r>
              <a:rPr lang="en-US" sz="2800">
                <a:solidFill>
                  <a:schemeClr val="tx1">
                    <a:lumMod val="75000"/>
                    <a:lumOff val="25000"/>
                  </a:schemeClr>
                </a:solidFill>
                <a:cs typeface="Calibri"/>
              </a:rPr>
              <a:t>?</a:t>
            </a:r>
          </a:p>
          <a:p>
            <a:pPr marL="514350" indent="-514350">
              <a:buAutoNum type="arabicPeriod"/>
            </a:pPr>
            <a:endParaRPr lang="en-US" sz="2800" i="1" u="sng">
              <a:solidFill>
                <a:schemeClr val="tx1">
                  <a:lumMod val="75000"/>
                  <a:lumOff val="25000"/>
                </a:schemeClr>
              </a:solidFill>
              <a:cs typeface="Calibri"/>
            </a:endParaRPr>
          </a:p>
          <a:p>
            <a:pPr marL="514350" indent="-514350">
              <a:buAutoNum type="arabicPeriod"/>
            </a:pPr>
            <a:r>
              <a:rPr lang="en-US" sz="2800" i="1" u="sng" dirty="0" err="1">
                <a:solidFill>
                  <a:schemeClr val="tx1">
                    <a:lumMod val="75000"/>
                    <a:lumOff val="25000"/>
                  </a:schemeClr>
                </a:solidFill>
                <a:cs typeface="Calibri" panose="020F0502020204030204"/>
              </a:rPr>
              <a:t>Ekstra</a:t>
            </a:r>
            <a:r>
              <a:rPr lang="en-US" sz="2800" i="1" u="sng" dirty="0">
                <a:solidFill>
                  <a:schemeClr val="tx1">
                    <a:lumMod val="75000"/>
                    <a:lumOff val="25000"/>
                  </a:schemeClr>
                </a:solidFill>
                <a:cs typeface="Calibri" panose="020F0502020204030204"/>
              </a:rPr>
              <a:t> </a:t>
            </a:r>
            <a:r>
              <a:rPr lang="en-US" sz="2800" i="1" u="sng" dirty="0" err="1">
                <a:solidFill>
                  <a:schemeClr val="tx1">
                    <a:lumMod val="75000"/>
                    <a:lumOff val="25000"/>
                  </a:schemeClr>
                </a:solidFill>
                <a:cs typeface="Calibri" panose="020F0502020204030204"/>
              </a:rPr>
              <a:t>benspænd</a:t>
            </a:r>
            <a:r>
              <a:rPr lang="en-US" sz="2800" i="1" u="sng" dirty="0">
                <a:solidFill>
                  <a:schemeClr val="tx1">
                    <a:lumMod val="75000"/>
                    <a:lumOff val="25000"/>
                  </a:schemeClr>
                </a:solidFill>
                <a:cs typeface="Calibri" panose="020F0502020204030204"/>
              </a:rPr>
              <a:t>:</a:t>
            </a:r>
            <a:r>
              <a:rPr lang="en-US" sz="2800" i="1" dirty="0">
                <a:solidFill>
                  <a:schemeClr val="tx1">
                    <a:lumMod val="75000"/>
                    <a:lumOff val="25000"/>
                  </a:schemeClr>
                </a:solidFill>
                <a:cs typeface="Calibri" panose="020F0502020204030204"/>
              </a:rPr>
              <a:t> </a:t>
            </a:r>
            <a:r>
              <a:rPr lang="en-US" sz="2800" i="1" dirty="0" err="1">
                <a:solidFill>
                  <a:schemeClr val="tx1">
                    <a:lumMod val="75000"/>
                    <a:lumOff val="25000"/>
                  </a:schemeClr>
                </a:solidFill>
                <a:cs typeface="Calibri" panose="020F0502020204030204"/>
              </a:rPr>
              <a:t>Hvad</a:t>
            </a:r>
            <a:r>
              <a:rPr lang="en-US" sz="2800" i="1" dirty="0">
                <a:solidFill>
                  <a:schemeClr val="tx1">
                    <a:lumMod val="75000"/>
                    <a:lumOff val="25000"/>
                  </a:schemeClr>
                </a:solidFill>
                <a:cs typeface="Calibri" panose="020F0502020204030204"/>
              </a:rPr>
              <a:t> </a:t>
            </a:r>
            <a:r>
              <a:rPr lang="en-US" sz="2800" i="1" dirty="0" err="1">
                <a:solidFill>
                  <a:schemeClr val="tx1">
                    <a:lumMod val="75000"/>
                    <a:lumOff val="25000"/>
                  </a:schemeClr>
                </a:solidFill>
                <a:cs typeface="Calibri" panose="020F0502020204030204"/>
              </a:rPr>
              <a:t>kan</a:t>
            </a:r>
            <a:r>
              <a:rPr lang="en-US" sz="2800" i="1" dirty="0">
                <a:solidFill>
                  <a:schemeClr val="tx1">
                    <a:lumMod val="75000"/>
                    <a:lumOff val="25000"/>
                  </a:schemeClr>
                </a:solidFill>
                <a:cs typeface="Calibri" panose="020F0502020204030204"/>
              </a:rPr>
              <a:t> vi </a:t>
            </a:r>
            <a:r>
              <a:rPr lang="en-US" sz="2800" i="1" dirty="0" err="1">
                <a:solidFill>
                  <a:schemeClr val="tx1">
                    <a:lumMod val="75000"/>
                    <a:lumOff val="25000"/>
                  </a:schemeClr>
                </a:solidFill>
                <a:cs typeface="Calibri" panose="020F0502020204030204"/>
              </a:rPr>
              <a:t>bruge</a:t>
            </a:r>
            <a:r>
              <a:rPr lang="en-US" sz="2800" i="1" dirty="0">
                <a:solidFill>
                  <a:schemeClr val="tx1">
                    <a:lumMod val="75000"/>
                    <a:lumOff val="25000"/>
                  </a:schemeClr>
                </a:solidFill>
                <a:cs typeface="Calibri" panose="020F0502020204030204"/>
              </a:rPr>
              <a:t> alt </a:t>
            </a:r>
            <a:r>
              <a:rPr lang="en-US" sz="2800" i="1" dirty="0" err="1">
                <a:solidFill>
                  <a:schemeClr val="tx1">
                    <a:lumMod val="75000"/>
                    <a:lumOff val="25000"/>
                  </a:schemeClr>
                </a:solidFill>
                <a:cs typeface="Calibri" panose="020F0502020204030204"/>
              </a:rPr>
              <a:t>vandet</a:t>
            </a:r>
            <a:r>
              <a:rPr lang="en-US" sz="2800" i="1" dirty="0">
                <a:solidFill>
                  <a:schemeClr val="tx1">
                    <a:lumMod val="75000"/>
                    <a:lumOff val="25000"/>
                  </a:schemeClr>
                </a:solidFill>
                <a:cs typeface="Calibri" panose="020F0502020204030204"/>
              </a:rPr>
              <a:t> </a:t>
            </a:r>
            <a:r>
              <a:rPr lang="en-US" sz="2800" i="1" dirty="0" err="1">
                <a:solidFill>
                  <a:schemeClr val="tx1">
                    <a:lumMod val="75000"/>
                    <a:lumOff val="25000"/>
                  </a:schemeClr>
                </a:solidFill>
                <a:cs typeface="Calibri" panose="020F0502020204030204"/>
              </a:rPr>
              <a:t>til</a:t>
            </a:r>
            <a:r>
              <a:rPr lang="en-US" sz="2800" i="1" dirty="0">
                <a:solidFill>
                  <a:schemeClr val="tx1">
                    <a:lumMod val="75000"/>
                    <a:lumOff val="25000"/>
                  </a:schemeClr>
                </a:solidFill>
                <a:cs typeface="Calibri" panose="020F0502020204030204"/>
              </a:rPr>
              <a:t>? Kan I </a:t>
            </a:r>
            <a:r>
              <a:rPr lang="en-US" sz="2800" i="1" dirty="0" err="1">
                <a:solidFill>
                  <a:schemeClr val="tx1">
                    <a:lumMod val="75000"/>
                    <a:lumOff val="25000"/>
                  </a:schemeClr>
                </a:solidFill>
                <a:cs typeface="Calibri" panose="020F0502020204030204"/>
              </a:rPr>
              <a:t>bygge</a:t>
            </a:r>
            <a:r>
              <a:rPr lang="en-US" sz="2800" i="1" dirty="0">
                <a:solidFill>
                  <a:schemeClr val="tx1">
                    <a:lumMod val="75000"/>
                    <a:lumOff val="25000"/>
                  </a:schemeClr>
                </a:solidFill>
                <a:cs typeface="Calibri" panose="020F0502020204030204"/>
              </a:rPr>
              <a:t> </a:t>
            </a:r>
            <a:r>
              <a:rPr lang="en-US" sz="2800" i="1" dirty="0" err="1">
                <a:solidFill>
                  <a:schemeClr val="tx1">
                    <a:lumMod val="75000"/>
                    <a:lumOff val="25000"/>
                  </a:schemeClr>
                </a:solidFill>
                <a:cs typeface="Calibri" panose="020F0502020204030204"/>
              </a:rPr>
              <a:t>noget</a:t>
            </a:r>
            <a:r>
              <a:rPr lang="en-US" sz="2800" i="1" dirty="0">
                <a:solidFill>
                  <a:schemeClr val="tx1">
                    <a:lumMod val="75000"/>
                    <a:lumOff val="25000"/>
                  </a:schemeClr>
                </a:solidFill>
                <a:cs typeface="Calibri" panose="020F0502020204030204"/>
              </a:rPr>
              <a:t> smart </a:t>
            </a:r>
            <a:r>
              <a:rPr lang="en-US" sz="2800" i="1" dirty="0" err="1">
                <a:solidFill>
                  <a:schemeClr val="tx1">
                    <a:lumMod val="75000"/>
                    <a:lumOff val="25000"/>
                  </a:schemeClr>
                </a:solidFill>
                <a:cs typeface="Calibri" panose="020F0502020204030204"/>
              </a:rPr>
              <a:t>ved</a:t>
            </a:r>
            <a:r>
              <a:rPr lang="en-US" sz="2800" i="1" dirty="0">
                <a:solidFill>
                  <a:schemeClr val="tx1">
                    <a:lumMod val="75000"/>
                    <a:lumOff val="25000"/>
                  </a:schemeClr>
                </a:solidFill>
                <a:cs typeface="Calibri" panose="020F0502020204030204"/>
              </a:rPr>
              <a:t> </a:t>
            </a:r>
            <a:r>
              <a:rPr lang="en-US" sz="2800" i="1" dirty="0" err="1">
                <a:solidFill>
                  <a:schemeClr val="tx1">
                    <a:lumMod val="75000"/>
                    <a:lumOff val="25000"/>
                  </a:schemeClr>
                </a:solidFill>
                <a:cs typeface="Calibri" panose="020F0502020204030204"/>
              </a:rPr>
              <a:t>huset</a:t>
            </a:r>
            <a:r>
              <a:rPr lang="en-US" sz="2800" i="1" dirty="0">
                <a:solidFill>
                  <a:schemeClr val="tx1">
                    <a:lumMod val="75000"/>
                    <a:lumOff val="25000"/>
                  </a:schemeClr>
                </a:solidFill>
                <a:cs typeface="Calibri" panose="020F0502020204030204"/>
              </a:rPr>
              <a:t>?</a:t>
            </a:r>
          </a:p>
          <a:p>
            <a:endParaRPr lang="da-DK">
              <a:cs typeface="Calibri" panose="020F0502020204030204"/>
            </a:endParaRPr>
          </a:p>
        </p:txBody>
      </p:sp>
      <p:pic>
        <p:nvPicPr>
          <p:cNvPr id="1026" name="Picture 2" descr="NHS- Future health">
            <a:extLst>
              <a:ext uri="{FF2B5EF4-FFF2-40B4-BE49-F238E27FC236}">
                <a16:creationId xmlns:a16="http://schemas.microsoft.com/office/drawing/2014/main" id="{9E8BC1B0-6BE8-C71F-5683-2CC8349C6B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5"/>
          <a:stretch/>
        </p:blipFill>
        <p:spPr bwMode="auto">
          <a:xfrm>
            <a:off x="5322894" y="1881255"/>
            <a:ext cx="6688683" cy="4482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7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7957-A495-FF88-195E-1617E054C949}"/>
              </a:ext>
            </a:extLst>
          </p:cNvPr>
          <p:cNvSpPr>
            <a:spLocks noGrp="1"/>
          </p:cNvSpPr>
          <p:nvPr>
            <p:ph type="title"/>
          </p:nvPr>
        </p:nvSpPr>
        <p:spPr>
          <a:xfrm>
            <a:off x="952500" y="162867"/>
            <a:ext cx="9203870" cy="1247987"/>
          </a:xfrm>
        </p:spPr>
        <p:txBody>
          <a:bodyPr lIns="91440" tIns="45720" rIns="91440" bIns="45720" anchor="t">
            <a:noAutofit/>
          </a:bodyPr>
          <a:lstStyle/>
          <a:p>
            <a:r>
              <a:rPr lang="en-US" sz="6000" err="1">
                <a:cs typeface="Calibri Light"/>
              </a:rPr>
              <a:t>Byg</a:t>
            </a:r>
            <a:r>
              <a:rPr lang="en-US" sz="6000">
                <a:cs typeface="Calibri Light"/>
              </a:rPr>
              <a:t> </a:t>
            </a:r>
            <a:r>
              <a:rPr lang="en-US" sz="6000" err="1">
                <a:cs typeface="Calibri Light"/>
              </a:rPr>
              <a:t>jeres</a:t>
            </a:r>
            <a:r>
              <a:rPr lang="en-US" sz="6000">
                <a:cs typeface="Calibri Light"/>
              </a:rPr>
              <a:t> </a:t>
            </a:r>
            <a:r>
              <a:rPr lang="en-US" sz="6000" err="1">
                <a:cs typeface="Calibri Light"/>
              </a:rPr>
              <a:t>idé</a:t>
            </a:r>
            <a:r>
              <a:rPr lang="en-US" sz="6000">
                <a:cs typeface="Calibri Light"/>
              </a:rPr>
              <a:t> </a:t>
            </a:r>
            <a:r>
              <a:rPr lang="en-US" sz="6000" err="1">
                <a:cs typeface="Calibri Light"/>
              </a:rPr>
              <a:t>sammen</a:t>
            </a:r>
            <a:endParaRPr lang="en-US" sz="6000" b="1">
              <a:cs typeface="Calibri Light"/>
            </a:endParaRPr>
          </a:p>
        </p:txBody>
      </p:sp>
      <p:pic>
        <p:nvPicPr>
          <p:cNvPr id="3076" name="Picture 4" descr="BUILD! Toy Brick Art at the Heard | Heard Museum">
            <a:extLst>
              <a:ext uri="{FF2B5EF4-FFF2-40B4-BE49-F238E27FC236}">
                <a16:creationId xmlns:a16="http://schemas.microsoft.com/office/drawing/2014/main" id="{0140DC7B-445C-1810-078A-C9D7540B7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1" r="5102"/>
          <a:stretch/>
        </p:blipFill>
        <p:spPr bwMode="auto">
          <a:xfrm>
            <a:off x="5282099" y="1761925"/>
            <a:ext cx="6741636" cy="2966831"/>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descr="Et billede, der indeholder Byggeklodser, legetøj, plastik/plast&#10;&#10;Automatisk genereret beskrivelse">
            <a:extLst>
              <a:ext uri="{FF2B5EF4-FFF2-40B4-BE49-F238E27FC236}">
                <a16:creationId xmlns:a16="http://schemas.microsoft.com/office/drawing/2014/main" id="{A53B1ABB-3605-FB76-67C3-E960EF971376}"/>
              </a:ext>
            </a:extLst>
          </p:cNvPr>
          <p:cNvPicPr>
            <a:picLocks noChangeAspect="1"/>
          </p:cNvPicPr>
          <p:nvPr/>
        </p:nvPicPr>
        <p:blipFill rotWithShape="1">
          <a:blip r:embed="rId4">
            <a:extLst>
              <a:ext uri="{28A0092B-C50C-407E-A947-70E740481C1C}">
                <a14:useLocalDpi xmlns:a14="http://schemas.microsoft.com/office/drawing/2010/main" val="0"/>
              </a:ext>
            </a:extLst>
          </a:blip>
          <a:srcRect r="68489"/>
          <a:stretch/>
        </p:blipFill>
        <p:spPr>
          <a:xfrm rot="603747">
            <a:off x="3916337" y="2237802"/>
            <a:ext cx="977172" cy="1748920"/>
          </a:xfrm>
          <a:prstGeom prst="rect">
            <a:avLst/>
          </a:prstGeom>
        </p:spPr>
      </p:pic>
      <p:pic>
        <p:nvPicPr>
          <p:cNvPr id="12" name="Billede 11" descr="Et billede, der indeholder Byggeklodser, legetøj, plastik/plast&#10;&#10;Automatisk genereret beskrivelse">
            <a:extLst>
              <a:ext uri="{FF2B5EF4-FFF2-40B4-BE49-F238E27FC236}">
                <a16:creationId xmlns:a16="http://schemas.microsoft.com/office/drawing/2014/main" id="{F29F5F8E-A69A-1BF9-80E0-0D20BD84AABF}"/>
              </a:ext>
            </a:extLst>
          </p:cNvPr>
          <p:cNvPicPr>
            <a:picLocks noChangeAspect="1"/>
          </p:cNvPicPr>
          <p:nvPr/>
        </p:nvPicPr>
        <p:blipFill rotWithShape="1">
          <a:blip r:embed="rId4">
            <a:extLst>
              <a:ext uri="{28A0092B-C50C-407E-A947-70E740481C1C}">
                <a14:useLocalDpi xmlns:a14="http://schemas.microsoft.com/office/drawing/2010/main" val="0"/>
              </a:ext>
            </a:extLst>
          </a:blip>
          <a:srcRect l="30774" r="34749"/>
          <a:stretch/>
        </p:blipFill>
        <p:spPr>
          <a:xfrm>
            <a:off x="2189426" y="2311897"/>
            <a:ext cx="1069152" cy="1748921"/>
          </a:xfrm>
          <a:prstGeom prst="rect">
            <a:avLst/>
          </a:prstGeom>
        </p:spPr>
      </p:pic>
      <p:pic>
        <p:nvPicPr>
          <p:cNvPr id="13" name="Billede 12" descr="Et billede, der indeholder Byggeklodser, legetøj, plastik/plast&#10;&#10;Automatisk genereret beskrivelse">
            <a:extLst>
              <a:ext uri="{FF2B5EF4-FFF2-40B4-BE49-F238E27FC236}">
                <a16:creationId xmlns:a16="http://schemas.microsoft.com/office/drawing/2014/main" id="{C8C7E4F0-4F0E-6CE9-FF1C-2FE10672B7EA}"/>
              </a:ext>
            </a:extLst>
          </p:cNvPr>
          <p:cNvPicPr>
            <a:picLocks noChangeAspect="1"/>
          </p:cNvPicPr>
          <p:nvPr/>
        </p:nvPicPr>
        <p:blipFill rotWithShape="1">
          <a:blip r:embed="rId4">
            <a:extLst>
              <a:ext uri="{28A0092B-C50C-407E-A947-70E740481C1C}">
                <a14:useLocalDpi xmlns:a14="http://schemas.microsoft.com/office/drawing/2010/main" val="0"/>
              </a:ext>
            </a:extLst>
          </a:blip>
          <a:srcRect l="65523"/>
          <a:stretch/>
        </p:blipFill>
        <p:spPr>
          <a:xfrm>
            <a:off x="511442" y="2371275"/>
            <a:ext cx="1069152" cy="1748920"/>
          </a:xfrm>
          <a:prstGeom prst="rect">
            <a:avLst/>
          </a:prstGeom>
        </p:spPr>
      </p:pic>
      <p:sp>
        <p:nvSpPr>
          <p:cNvPr id="14" name="Rektangel 13">
            <a:extLst>
              <a:ext uri="{FF2B5EF4-FFF2-40B4-BE49-F238E27FC236}">
                <a16:creationId xmlns:a16="http://schemas.microsoft.com/office/drawing/2014/main" id="{FDDBCD7B-CCE1-D0D1-08D2-A48443F204BF}"/>
              </a:ext>
            </a:extLst>
          </p:cNvPr>
          <p:cNvSpPr/>
          <p:nvPr/>
        </p:nvSpPr>
        <p:spPr>
          <a:xfrm>
            <a:off x="1578328" y="3112547"/>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7171BA24-8C87-30A8-44EA-710544BAAA6F}"/>
              </a:ext>
            </a:extLst>
          </p:cNvPr>
          <p:cNvSpPr/>
          <p:nvPr/>
        </p:nvSpPr>
        <p:spPr>
          <a:xfrm>
            <a:off x="3314873" y="3124780"/>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extLst>
              <a:ext uri="{FF2B5EF4-FFF2-40B4-BE49-F238E27FC236}">
                <a16:creationId xmlns:a16="http://schemas.microsoft.com/office/drawing/2014/main" id="{4E93411C-FBAA-CE8F-4B29-8557B639B339}"/>
              </a:ext>
            </a:extLst>
          </p:cNvPr>
          <p:cNvSpPr/>
          <p:nvPr/>
        </p:nvSpPr>
        <p:spPr>
          <a:xfrm>
            <a:off x="4892659" y="3108235"/>
            <a:ext cx="493160" cy="12329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9410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0B4-1BAF-9ED4-2CF9-B70E29373586}"/>
              </a:ext>
            </a:extLst>
          </p:cNvPr>
          <p:cNvSpPr>
            <a:spLocks noGrp="1"/>
          </p:cNvSpPr>
          <p:nvPr>
            <p:ph type="title"/>
          </p:nvPr>
        </p:nvSpPr>
        <p:spPr/>
        <p:txBody>
          <a:bodyPr>
            <a:normAutofit fontScale="90000"/>
          </a:bodyPr>
          <a:lstStyle/>
          <a:p>
            <a:r>
              <a:rPr lang="en-US" sz="6000" b="1" err="1">
                <a:cs typeface="Calibri Light"/>
              </a:rPr>
              <a:t>Præsenter</a:t>
            </a:r>
            <a:r>
              <a:rPr lang="en-US" sz="6000" b="1">
                <a:cs typeface="Calibri Light"/>
              </a:rPr>
              <a:t> </a:t>
            </a:r>
            <a:r>
              <a:rPr lang="en-US" sz="6000" b="1" err="1">
                <a:cs typeface="Calibri Light"/>
              </a:rPr>
              <a:t>jeres</a:t>
            </a:r>
            <a:r>
              <a:rPr lang="en-US" sz="6000" b="1">
                <a:cs typeface="Calibri Light"/>
              </a:rPr>
              <a:t> </a:t>
            </a:r>
            <a:r>
              <a:rPr lang="en-US" sz="6000" b="1" err="1">
                <a:cs typeface="Calibri Light"/>
              </a:rPr>
              <a:t>idé</a:t>
            </a:r>
            <a:endParaRPr lang="en-US" sz="6000" b="1"/>
          </a:p>
        </p:txBody>
      </p:sp>
      <p:pic>
        <p:nvPicPr>
          <p:cNvPr id="4098" name="Picture 2" descr="Business People Group Works At A Table Table Stock Photo - Download Image  Now - Brainstorming, Ideas, Inspiration - iStock">
            <a:extLst>
              <a:ext uri="{FF2B5EF4-FFF2-40B4-BE49-F238E27FC236}">
                <a16:creationId xmlns:a16="http://schemas.microsoft.com/office/drawing/2014/main" id="{5893AEB8-5F7C-1B35-0A43-34D4B5D6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998" y="1324534"/>
            <a:ext cx="7758798" cy="51758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7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4544B-785B-A7F2-EBB7-05D3F76871D9}"/>
              </a:ext>
            </a:extLst>
          </p:cNvPr>
          <p:cNvSpPr>
            <a:spLocks noGrp="1"/>
          </p:cNvSpPr>
          <p:nvPr>
            <p:ph type="title"/>
          </p:nvPr>
        </p:nvSpPr>
        <p:spPr/>
        <p:txBody>
          <a:bodyPr>
            <a:normAutofit fontScale="90000"/>
          </a:bodyPr>
          <a:lstStyle/>
          <a:p>
            <a:r>
              <a:rPr lang="da-DK" sz="6000" b="1"/>
              <a:t>Farvel og tak for i dag</a:t>
            </a:r>
          </a:p>
        </p:txBody>
      </p:sp>
      <p:pic>
        <p:nvPicPr>
          <p:cNvPr id="3074" name="Picture 2" descr="Build the Change homework - design your own solar-powered car. - The Day">
            <a:extLst>
              <a:ext uri="{FF2B5EF4-FFF2-40B4-BE49-F238E27FC236}">
                <a16:creationId xmlns:a16="http://schemas.microsoft.com/office/drawing/2014/main" id="{1857466D-6D81-4687-6AC2-5166558C9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7" b="4758"/>
          <a:stretch/>
        </p:blipFill>
        <p:spPr bwMode="auto">
          <a:xfrm>
            <a:off x="2209312" y="1410770"/>
            <a:ext cx="7773375" cy="5248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2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7B3780A-E87B-1AAA-230B-F337D7EC994F}"/>
              </a:ext>
            </a:extLst>
          </p:cNvPr>
          <p:cNvSpPr>
            <a:spLocks noGrp="1"/>
          </p:cNvSpPr>
          <p:nvPr>
            <p:ph type="body" sz="quarter" idx="10"/>
          </p:nvPr>
        </p:nvSpPr>
        <p:spPr>
          <a:xfrm>
            <a:off x="627413" y="2053299"/>
            <a:ext cx="10937173" cy="2421413"/>
          </a:xfrm>
        </p:spPr>
        <p:txBody>
          <a:bodyPr vert="horz" lIns="91440" tIns="45720" rIns="91440" bIns="45720" rtlCol="0" anchor="t">
            <a:normAutofit/>
          </a:bodyPr>
          <a:lstStyle/>
          <a:p>
            <a:pPr algn="ctr"/>
            <a:r>
              <a:rPr lang="en-US" sz="6600" b="1" kern="1200" err="1">
                <a:solidFill>
                  <a:srgbClr val="00B0F0"/>
                </a:solidFill>
              </a:rPr>
              <a:t>Hvordan</a:t>
            </a:r>
            <a:r>
              <a:rPr lang="en-US" sz="6600" b="1" kern="1200">
                <a:solidFill>
                  <a:srgbClr val="00B0F0"/>
                </a:solidFill>
              </a:rPr>
              <a:t> </a:t>
            </a:r>
            <a:r>
              <a:rPr lang="en-US" sz="6600" b="1" kern="1200" err="1">
                <a:solidFill>
                  <a:srgbClr val="00B0F0"/>
                </a:solidFill>
              </a:rPr>
              <a:t>bor</a:t>
            </a:r>
            <a:r>
              <a:rPr lang="en-US" sz="6600" b="1" kern="1200">
                <a:solidFill>
                  <a:srgbClr val="00B0F0"/>
                </a:solidFill>
              </a:rPr>
              <a:t> vi </a:t>
            </a:r>
            <a:r>
              <a:rPr lang="en-US" sz="6600" b="1" kern="1200" err="1">
                <a:solidFill>
                  <a:srgbClr val="00B0F0"/>
                </a:solidFill>
              </a:rPr>
              <a:t>godt</a:t>
            </a:r>
            <a:r>
              <a:rPr lang="en-US" sz="6600" b="1" kern="1200">
                <a:solidFill>
                  <a:srgbClr val="00B0F0"/>
                </a:solidFill>
              </a:rPr>
              <a:t>, </a:t>
            </a:r>
            <a:r>
              <a:rPr lang="en-US" sz="6600" b="1" kern="1200" err="1">
                <a:solidFill>
                  <a:srgbClr val="00B0F0"/>
                </a:solidFill>
              </a:rPr>
              <a:t>når</a:t>
            </a:r>
            <a:r>
              <a:rPr lang="en-US" sz="6600" b="1" kern="1200">
                <a:solidFill>
                  <a:srgbClr val="00B0F0"/>
                </a:solidFill>
              </a:rPr>
              <a:t> det </a:t>
            </a:r>
            <a:r>
              <a:rPr lang="en-US" sz="6600" b="1" kern="1200" err="1">
                <a:solidFill>
                  <a:srgbClr val="00B0F0"/>
                </a:solidFill>
              </a:rPr>
              <a:t>regner</a:t>
            </a:r>
            <a:r>
              <a:rPr lang="en-US" sz="6600" b="1" kern="1200">
                <a:solidFill>
                  <a:srgbClr val="00B0F0"/>
                </a:solidFill>
              </a:rPr>
              <a:t> </a:t>
            </a:r>
            <a:r>
              <a:rPr lang="en-US" sz="6600" b="1" kern="1200" err="1">
                <a:solidFill>
                  <a:srgbClr val="00B0F0"/>
                </a:solidFill>
              </a:rPr>
              <a:t>rigtig</a:t>
            </a:r>
            <a:r>
              <a:rPr lang="en-US" sz="6600" b="1" kern="1200">
                <a:solidFill>
                  <a:srgbClr val="00B0F0"/>
                </a:solidFill>
              </a:rPr>
              <a:t> </a:t>
            </a:r>
            <a:r>
              <a:rPr lang="en-US" sz="6600" b="1" kern="1200" err="1">
                <a:solidFill>
                  <a:srgbClr val="00B0F0"/>
                </a:solidFill>
              </a:rPr>
              <a:t>meget</a:t>
            </a:r>
            <a:r>
              <a:rPr lang="en-US" sz="6600" b="1" kern="1200">
                <a:solidFill>
                  <a:srgbClr val="00B0F0"/>
                </a:solidFill>
              </a:rPr>
              <a:t>?</a:t>
            </a:r>
            <a:endParaRPr lang="en-US" sz="6600" b="1" kern="1200">
              <a:solidFill>
                <a:srgbClr val="00B0F0"/>
              </a:solidFill>
              <a:ea typeface="Calibri"/>
              <a:cs typeface="Calibri"/>
            </a:endParaRPr>
          </a:p>
        </p:txBody>
      </p:sp>
    </p:spTree>
    <p:extLst>
      <p:ext uri="{BB962C8B-B14F-4D97-AF65-F5344CB8AC3E}">
        <p14:creationId xmlns:p14="http://schemas.microsoft.com/office/powerpoint/2010/main" val="415096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6E8A3D0-D075-4FAC-3EDE-9D6BD4E4B64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2971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Derfor kan stormfloden blive kraftigere end en 100-års-hændelse">
            <a:extLst>
              <a:ext uri="{FF2B5EF4-FFF2-40B4-BE49-F238E27FC236}">
                <a16:creationId xmlns:a16="http://schemas.microsoft.com/office/drawing/2014/main" id="{4282E854-ADA7-4577-ED8C-3F1866C975F0}"/>
              </a:ext>
            </a:extLst>
          </p:cNvPr>
          <p:cNvPicPr>
            <a:picLocks noChangeAspect="1"/>
          </p:cNvPicPr>
          <p:nvPr/>
        </p:nvPicPr>
        <p:blipFill rotWithShape="1">
          <a:blip r:embed="rId2"/>
          <a:srcRect b="8180"/>
          <a:stretch/>
        </p:blipFill>
        <p:spPr>
          <a:xfrm>
            <a:off x="20" y="1282"/>
            <a:ext cx="12191980" cy="6856718"/>
          </a:xfrm>
          <a:prstGeom prst="rect">
            <a:avLst/>
          </a:prstGeom>
        </p:spPr>
      </p:pic>
    </p:spTree>
    <p:extLst>
      <p:ext uri="{BB962C8B-B14F-4D97-AF65-F5344CB8AC3E}">
        <p14:creationId xmlns:p14="http://schemas.microsoft.com/office/powerpoint/2010/main" val="345266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456649E-B329-DA50-15A7-3E992EF942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08" b="2204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6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4976AAF9-DAF1-450A-5A52-40843FF0861D}"/>
              </a:ext>
            </a:extLst>
          </p:cNvPr>
          <p:cNvPicPr>
            <a:picLocks noChangeAspect="1"/>
          </p:cNvPicPr>
          <p:nvPr/>
        </p:nvPicPr>
        <p:blipFill rotWithShape="1">
          <a:blip r:embed="rId3"/>
          <a:srcRect b="8924"/>
          <a:stretch/>
        </p:blipFill>
        <p:spPr>
          <a:xfrm>
            <a:off x="20" y="1282"/>
            <a:ext cx="12191980" cy="6856718"/>
          </a:xfrm>
          <a:prstGeom prst="rect">
            <a:avLst/>
          </a:prstGeom>
        </p:spPr>
      </p:pic>
    </p:spTree>
    <p:extLst>
      <p:ext uri="{BB962C8B-B14F-4D97-AF65-F5344CB8AC3E}">
        <p14:creationId xmlns:p14="http://schemas.microsoft.com/office/powerpoint/2010/main" val="19155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ackling The Aftermath: A Guide To Cleaning Up After A Flood In Your Home -  Sparkle And Shine">
            <a:extLst>
              <a:ext uri="{FF2B5EF4-FFF2-40B4-BE49-F238E27FC236}">
                <a16:creationId xmlns:a16="http://schemas.microsoft.com/office/drawing/2014/main" id="{304A4191-CAC0-DC46-7C10-7D6167B2CE56}"/>
              </a:ext>
            </a:extLst>
          </p:cNvPr>
          <p:cNvPicPr>
            <a:picLocks noChangeAspect="1"/>
          </p:cNvPicPr>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1479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Fundering - byg på striber eller punkter - Fremtidens Fundament">
            <a:extLst>
              <a:ext uri="{FF2B5EF4-FFF2-40B4-BE49-F238E27FC236}">
                <a16:creationId xmlns:a16="http://schemas.microsoft.com/office/drawing/2014/main" id="{36ED7BAC-174D-45D5-982F-86BD9838AC29}"/>
              </a:ext>
            </a:extLst>
          </p:cNvPr>
          <p:cNvPicPr>
            <a:picLocks noChangeAspect="1"/>
          </p:cNvPicPr>
          <p:nvPr/>
        </p:nvPicPr>
        <p:blipFill rotWithShape="1">
          <a:blip r:embed="rId2"/>
          <a:srcRect l="3809" r="2841"/>
          <a:stretch/>
        </p:blipFill>
        <p:spPr>
          <a:xfrm>
            <a:off x="20" y="1282"/>
            <a:ext cx="12191980" cy="6856718"/>
          </a:xfrm>
          <a:prstGeom prst="rect">
            <a:avLst/>
          </a:prstGeom>
        </p:spPr>
      </p:pic>
    </p:spTree>
    <p:extLst>
      <p:ext uri="{BB962C8B-B14F-4D97-AF65-F5344CB8AC3E}">
        <p14:creationId xmlns:p14="http://schemas.microsoft.com/office/powerpoint/2010/main" val="3751307571"/>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 NOT EDIT BTC Intro - Adults - Master Template" id="{362488F9-2BF3-4678-9751-7DD784731C89}" vid="{0A682656-BA83-485D-829E-BE048EDF2C0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e905be-3b26-4b81-bac9-0740b14ad29b">
      <Terms xmlns="http://schemas.microsoft.com/office/infopath/2007/PartnerControls"/>
    </lcf76f155ced4ddcb4097134ff3c332f>
    <TaxCatchAll xmlns="c5b0f5ec-6bf0-4305-b5c9-271eea00b6c7" xsi:nil="true"/>
    <SharedWithUsers xmlns="c5b0f5ec-6bf0-4305-b5c9-271eea00b6c7">
      <UserInfo>
        <DisplayName>Sofie Gad</DisplayName>
        <AccountId>43</AccountId>
        <AccountType/>
      </UserInfo>
      <UserInfo>
        <DisplayName>Johanne Lindegaard Starup</DisplayName>
        <AccountId>27</AccountId>
        <AccountType/>
      </UserInfo>
      <UserInfo>
        <DisplayName>Sara Petrat-Melin</DisplayName>
        <AccountId>14</AccountId>
        <AccountType/>
      </UserInfo>
      <UserInfo>
        <DisplayName>Louise Hoppe Rasmussen</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9DB29FA5132F14ABF63E203D0179698" ma:contentTypeVersion="12" ma:contentTypeDescription="Opret et nyt dokument." ma:contentTypeScope="" ma:versionID="e6e5e5806277873dabb841dbd7964588">
  <xsd:schema xmlns:xsd="http://www.w3.org/2001/XMLSchema" xmlns:xs="http://www.w3.org/2001/XMLSchema" xmlns:p="http://schemas.microsoft.com/office/2006/metadata/properties" xmlns:ns2="c9e905be-3b26-4b81-bac9-0740b14ad29b" xmlns:ns3="c5b0f5ec-6bf0-4305-b5c9-271eea00b6c7" targetNamespace="http://schemas.microsoft.com/office/2006/metadata/properties" ma:root="true" ma:fieldsID="ef4e105abfdf4b040759593ab8c413fb" ns2:_="" ns3:_="">
    <xsd:import namespace="c9e905be-3b26-4b81-bac9-0740b14ad29b"/>
    <xsd:import namespace="c5b0f5ec-6bf0-4305-b5c9-271eea00b6c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905be-3b26-4b81-bac9-0740b14ad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0f5ec-6bf0-4305-b5c9-271eea00b6c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bc7229-2526-439c-b52c-84c1d5fcb53d}" ma:internalName="TaxCatchAll" ma:showField="CatchAllData" ma:web="c5b0f5ec-6bf0-4305-b5c9-271eea00b6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B6AFF5-D274-4623-BA32-49AA06682A78}">
  <ds:schemaRefs>
    <ds:schemaRef ds:uri="c5b0f5ec-6bf0-4305-b5c9-271eea00b6c7"/>
    <ds:schemaRef ds:uri="c9e905be-3b26-4b81-bac9-0740b14ad29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D70396-FCFB-4962-8D48-89C30848A5B4}">
  <ds:schemaRefs>
    <ds:schemaRef ds:uri="http://schemas.microsoft.com/sharepoint/v3/contenttype/forms"/>
  </ds:schemaRefs>
</ds:datastoreItem>
</file>

<file path=customXml/itemProps3.xml><?xml version="1.0" encoding="utf-8"?>
<ds:datastoreItem xmlns:ds="http://schemas.openxmlformats.org/officeDocument/2006/customXml" ds:itemID="{A197388E-C1E1-4294-A109-9274E8F05DD3}">
  <ds:schemaRefs>
    <ds:schemaRef ds:uri="c5b0f5ec-6bf0-4305-b5c9-271eea00b6c7"/>
    <ds:schemaRef ds:uri="c9e905be-3b26-4b81-bac9-0740b14ad2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9</Notes>
  <HiddenSlides>0</HiddenSlide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Kontortema</vt:lpstr>
      <vt:lpstr>Office Theme</vt:lpstr>
      <vt:lpstr>Office-tema</vt:lpstr>
      <vt:lpstr>PowerPoint Presentation</vt:lpstr>
      <vt:lpstr>…og planen 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Udfordring</vt:lpstr>
      <vt:lpstr>Byg din idé selv</vt:lpstr>
      <vt:lpstr>PowerPoint Presentation</vt:lpstr>
      <vt:lpstr>Sig goddag til din makker</vt:lpstr>
      <vt:lpstr>Nye idéer?  Snak med din makker</vt:lpstr>
      <vt:lpstr>Byg jeres idé sammen</vt:lpstr>
      <vt:lpstr>Præsenter jeres idé</vt:lpstr>
      <vt:lpstr>Farvel og 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
  <cp:revision>4</cp:revision>
  <dcterms:created xsi:type="dcterms:W3CDTF">2023-05-10T12:58:07Z</dcterms:created>
  <dcterms:modified xsi:type="dcterms:W3CDTF">2023-11-29T09:40:17Z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0x01010049DB29FA5132F14ABF63E203D0179698</vt:lpwstr>
  </property>
  <property fmtid="{D5CDD505-2E9C-101B-9397-08002B2CF9AE}" pid="3" name="MediaServiceImageTags">
    <vt:lpwstr/>
  </property>
</Properties>
</file>