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6"/>
  </p:notesMasterIdLst>
  <p:sldIdLst>
    <p:sldId id="256" r:id="rId5"/>
  </p:sldIdLst>
  <p:sldSz cx="7556500" cy="10693400"/>
  <p:notesSz cx="7556500" cy="106934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era Pro" panose="00000500000000000000" pitchFamily="50" charset="0"/>
      <p:regular r:id="rId11"/>
      <p:bold r:id="rId12"/>
      <p:italic r:id="rId13"/>
      <p:boldItalic r:id="rId14"/>
    </p:embeddedFont>
    <p:embeddedFont>
      <p:font typeface="Cera Pro Medium" panose="00000600000000000000" pitchFamily="50" charset="0"/>
      <p:regular r:id="rId15"/>
      <p:italic r:id="rId16"/>
    </p:embeddedFont>
    <p:embeddedFont>
      <p:font typeface="CeraPro-Black" panose="00000A00000000000000" pitchFamily="50" charset="0"/>
      <p:bold r:id="rId17"/>
    </p:embeddedFont>
    <p:embeddedFont>
      <p:font typeface="CeraPro-Light" panose="00000400000000000000" pitchFamily="50" charset="0"/>
      <p:regular r:id="rId1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9B2"/>
    <a:srgbClr val="FBFBFB"/>
    <a:srgbClr val="FF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944706-7F1D-4625-AA20-825A8CFF691E}" v="1" dt="2023-03-03T08:07:37.47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6"/>
    <p:restoredTop sz="94830"/>
  </p:normalViewPr>
  <p:slideViewPr>
    <p:cSldViewPr>
      <p:cViewPr varScale="1">
        <p:scale>
          <a:sx n="66" d="100"/>
          <a:sy n="66" d="100"/>
        </p:scale>
        <p:origin x="3414" y="78"/>
      </p:cViewPr>
      <p:guideLst>
        <p:guide orient="horz" pos="2880"/>
        <p:guide pos="216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10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9.fntdata"/><Relationship Id="rId23" Type="http://schemas.microsoft.com/office/2016/11/relationships/changesInfo" Target="changesInfos/changesInfo1.xml"/><Relationship Id="rId10" Type="http://schemas.openxmlformats.org/officeDocument/2006/relationships/font" Target="fonts/font4.fntdata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rs Juul" userId="63049030-9ac0-4e2f-ac8b-993a560cbc1e" providerId="ADAL" clId="{70C38C91-E783-41F3-8164-687C09C622B5}"/>
    <pc:docChg chg="custSel modSld">
      <pc:chgData name="Anders Juul" userId="63049030-9ac0-4e2f-ac8b-993a560cbc1e" providerId="ADAL" clId="{70C38C91-E783-41F3-8164-687C09C622B5}" dt="2023-01-24T12:54:55.890" v="249" actId="14100"/>
      <pc:docMkLst>
        <pc:docMk/>
      </pc:docMkLst>
      <pc:sldChg chg="modSp mod">
        <pc:chgData name="Anders Juul" userId="63049030-9ac0-4e2f-ac8b-993a560cbc1e" providerId="ADAL" clId="{70C38C91-E783-41F3-8164-687C09C622B5}" dt="2023-01-24T12:54:55.890" v="249" actId="14100"/>
        <pc:sldMkLst>
          <pc:docMk/>
          <pc:sldMk cId="0" sldId="256"/>
        </pc:sldMkLst>
        <pc:spChg chg="mod">
          <ac:chgData name="Anders Juul" userId="63049030-9ac0-4e2f-ac8b-993a560cbc1e" providerId="ADAL" clId="{70C38C91-E783-41F3-8164-687C09C622B5}" dt="2023-01-24T12:53:37.939" v="37" actId="5793"/>
          <ac:spMkLst>
            <pc:docMk/>
            <pc:sldMk cId="0" sldId="256"/>
            <ac:spMk id="3" creationId="{20B65D7F-7AE9-5355-5ECE-2D7E6B4D6EAD}"/>
          </ac:spMkLst>
        </pc:spChg>
        <pc:spChg chg="mod">
          <ac:chgData name="Anders Juul" userId="63049030-9ac0-4e2f-ac8b-993a560cbc1e" providerId="ADAL" clId="{70C38C91-E783-41F3-8164-687C09C622B5}" dt="2023-01-24T12:54:55.890" v="249" actId="14100"/>
          <ac:spMkLst>
            <pc:docMk/>
            <pc:sldMk cId="0" sldId="256"/>
            <ac:spMk id="8" creationId="{BEBE5303-73EA-FCF0-0F45-5EA4A37BE171}"/>
          </ac:spMkLst>
        </pc:spChg>
        <pc:spChg chg="mod">
          <ac:chgData name="Anders Juul" userId="63049030-9ac0-4e2f-ac8b-993a560cbc1e" providerId="ADAL" clId="{70C38C91-E783-41F3-8164-687C09C622B5}" dt="2023-01-24T12:53:14.250" v="2" actId="1076"/>
          <ac:spMkLst>
            <pc:docMk/>
            <pc:sldMk cId="0" sldId="256"/>
            <ac:spMk id="33" creationId="{00000000-0000-0000-0000-000000000000}"/>
          </ac:spMkLst>
        </pc:spChg>
      </pc:sldChg>
    </pc:docChg>
  </pc:docChgLst>
  <pc:docChgLst>
    <pc:chgData name="Anders Juul" userId="63049030-9ac0-4e2f-ac8b-993a560cbc1e" providerId="ADAL" clId="{22944706-7F1D-4625-AA20-825A8CFF691E}"/>
    <pc:docChg chg="modSld">
      <pc:chgData name="Anders Juul" userId="63049030-9ac0-4e2f-ac8b-993a560cbc1e" providerId="ADAL" clId="{22944706-7F1D-4625-AA20-825A8CFF691E}" dt="2023-03-03T08:07:39.504" v="12" actId="1076"/>
      <pc:docMkLst>
        <pc:docMk/>
      </pc:docMkLst>
      <pc:sldChg chg="delSp modSp mod">
        <pc:chgData name="Anders Juul" userId="63049030-9ac0-4e2f-ac8b-993a560cbc1e" providerId="ADAL" clId="{22944706-7F1D-4625-AA20-825A8CFF691E}" dt="2023-03-03T08:07:39.504" v="12" actId="1076"/>
        <pc:sldMkLst>
          <pc:docMk/>
          <pc:sldMk cId="0" sldId="256"/>
        </pc:sldMkLst>
        <pc:spChg chg="mod">
          <ac:chgData name="Anders Juul" userId="63049030-9ac0-4e2f-ac8b-993a560cbc1e" providerId="ADAL" clId="{22944706-7F1D-4625-AA20-825A8CFF691E}" dt="2023-03-03T08:07:28.569" v="10" actId="20577"/>
          <ac:spMkLst>
            <pc:docMk/>
            <pc:sldMk cId="0" sldId="256"/>
            <ac:spMk id="8" creationId="{BEBE5303-73EA-FCF0-0F45-5EA4A37BE171}"/>
          </ac:spMkLst>
        </pc:spChg>
        <pc:picChg chg="mod">
          <ac:chgData name="Anders Juul" userId="63049030-9ac0-4e2f-ac8b-993a560cbc1e" providerId="ADAL" clId="{22944706-7F1D-4625-AA20-825A8CFF691E}" dt="2023-03-03T08:07:39.504" v="12" actId="1076"/>
          <ac:picMkLst>
            <pc:docMk/>
            <pc:sldMk cId="0" sldId="256"/>
            <ac:picMk id="6" creationId="{88F65282-22A3-D3BF-8561-AA1BCFD62471}"/>
          </ac:picMkLst>
        </pc:picChg>
        <pc:picChg chg="del">
          <ac:chgData name="Anders Juul" userId="63049030-9ac0-4e2f-ac8b-993a560cbc1e" providerId="ADAL" clId="{22944706-7F1D-4625-AA20-825A8CFF691E}" dt="2023-03-03T08:07:37.470" v="11" actId="478"/>
          <ac:picMkLst>
            <pc:docMk/>
            <pc:sldMk cId="0" sldId="256"/>
            <ac:picMk id="1026" creationId="{7095E5B3-2402-8BEB-27E9-D2BA2CE22381}"/>
          </ac:picMkLst>
        </pc:picChg>
      </pc:sldChg>
    </pc:docChg>
  </pc:docChgLst>
  <pc:docChgLst>
    <pc:chgData name="Anders Juul" userId="63049030-9ac0-4e2f-ac8b-993a560cbc1e" providerId="ADAL" clId="{201E8CA1-93E5-4AE0-B6D9-43E04EA73D85}"/>
    <pc:docChg chg="undo custSel modSld">
      <pc:chgData name="Anders Juul" userId="63049030-9ac0-4e2f-ac8b-993a560cbc1e" providerId="ADAL" clId="{201E8CA1-93E5-4AE0-B6D9-43E04EA73D85}" dt="2022-12-12T10:27:57.177" v="48" actId="1076"/>
      <pc:docMkLst>
        <pc:docMk/>
      </pc:docMkLst>
      <pc:sldChg chg="addSp delSp modSp mod">
        <pc:chgData name="Anders Juul" userId="63049030-9ac0-4e2f-ac8b-993a560cbc1e" providerId="ADAL" clId="{201E8CA1-93E5-4AE0-B6D9-43E04EA73D85}" dt="2022-12-12T10:27:57.177" v="48" actId="1076"/>
        <pc:sldMkLst>
          <pc:docMk/>
          <pc:sldMk cId="0" sldId="256"/>
        </pc:sldMkLst>
        <pc:spChg chg="add mod ord">
          <ac:chgData name="Anders Juul" userId="63049030-9ac0-4e2f-ac8b-993a560cbc1e" providerId="ADAL" clId="{201E8CA1-93E5-4AE0-B6D9-43E04EA73D85}" dt="2022-12-12T10:27:57.177" v="48" actId="1076"/>
          <ac:spMkLst>
            <pc:docMk/>
            <pc:sldMk cId="0" sldId="256"/>
            <ac:spMk id="7" creationId="{66391AA3-197A-6C78-C7BA-CE219A3E1861}"/>
          </ac:spMkLst>
        </pc:spChg>
        <pc:spChg chg="del mod">
          <ac:chgData name="Anders Juul" userId="63049030-9ac0-4e2f-ac8b-993a560cbc1e" providerId="ADAL" clId="{201E8CA1-93E5-4AE0-B6D9-43E04EA73D85}" dt="2022-12-09T12:56:21.942" v="26" actId="478"/>
          <ac:spMkLst>
            <pc:docMk/>
            <pc:sldMk cId="0" sldId="256"/>
            <ac:spMk id="31" creationId="{00000000-0000-0000-0000-000000000000}"/>
          </ac:spMkLst>
        </pc:spChg>
        <pc:spChg chg="del mod">
          <ac:chgData name="Anders Juul" userId="63049030-9ac0-4e2f-ac8b-993a560cbc1e" providerId="ADAL" clId="{201E8CA1-93E5-4AE0-B6D9-43E04EA73D85}" dt="2022-12-09T12:54:39.505" v="4" actId="478"/>
          <ac:spMkLst>
            <pc:docMk/>
            <pc:sldMk cId="0" sldId="256"/>
            <ac:spMk id="32" creationId="{00000000-0000-0000-0000-000000000000}"/>
          </ac:spMkLst>
        </pc:spChg>
        <pc:spChg chg="mod">
          <ac:chgData name="Anders Juul" userId="63049030-9ac0-4e2f-ac8b-993a560cbc1e" providerId="ADAL" clId="{201E8CA1-93E5-4AE0-B6D9-43E04EA73D85}" dt="2022-12-09T12:57:00.186" v="40" actId="1076"/>
          <ac:spMkLst>
            <pc:docMk/>
            <pc:sldMk cId="0" sldId="256"/>
            <ac:spMk id="79" creationId="{00000000-0000-0000-0000-000000000000}"/>
          </ac:spMkLst>
        </pc:spChg>
        <pc:spChg chg="mod">
          <ac:chgData name="Anders Juul" userId="63049030-9ac0-4e2f-ac8b-993a560cbc1e" providerId="ADAL" clId="{201E8CA1-93E5-4AE0-B6D9-43E04EA73D85}" dt="2022-12-09T12:57:00.186" v="40" actId="1076"/>
          <ac:spMkLst>
            <pc:docMk/>
            <pc:sldMk cId="0" sldId="256"/>
            <ac:spMk id="80" creationId="{00000000-0000-0000-0000-000000000000}"/>
          </ac:spMkLst>
        </pc:spChg>
        <pc:spChg chg="mod">
          <ac:chgData name="Anders Juul" userId="63049030-9ac0-4e2f-ac8b-993a560cbc1e" providerId="ADAL" clId="{201E8CA1-93E5-4AE0-B6D9-43E04EA73D85}" dt="2022-12-09T12:57:00.186" v="40" actId="1076"/>
          <ac:spMkLst>
            <pc:docMk/>
            <pc:sldMk cId="0" sldId="256"/>
            <ac:spMk id="81" creationId="{00000000-0000-0000-0000-000000000000}"/>
          </ac:spMkLst>
        </pc:spChg>
        <pc:spChg chg="del mod">
          <ac:chgData name="Anders Juul" userId="63049030-9ac0-4e2f-ac8b-993a560cbc1e" providerId="ADAL" clId="{201E8CA1-93E5-4AE0-B6D9-43E04EA73D85}" dt="2022-12-09T12:56:23.104" v="27" actId="478"/>
          <ac:spMkLst>
            <pc:docMk/>
            <pc:sldMk cId="0" sldId="256"/>
            <ac:spMk id="89" creationId="{5539DAFD-1339-E94F-A278-B432A0F0455D}"/>
          </ac:spMkLst>
        </pc:spChg>
        <pc:grpChg chg="mod">
          <ac:chgData name="Anders Juul" userId="63049030-9ac0-4e2f-ac8b-993a560cbc1e" providerId="ADAL" clId="{201E8CA1-93E5-4AE0-B6D9-43E04EA73D85}" dt="2022-12-09T12:56:27.144" v="29" actId="14100"/>
          <ac:grpSpMkLst>
            <pc:docMk/>
            <pc:sldMk cId="0" sldId="256"/>
            <ac:grpSpMk id="110" creationId="{FCF25F06-C2F3-E046-806A-6453BABA1FB1}"/>
          </ac:grpSpMkLst>
        </pc:grpChg>
        <pc:picChg chg="add mod">
          <ac:chgData name="Anders Juul" userId="63049030-9ac0-4e2f-ac8b-993a560cbc1e" providerId="ADAL" clId="{201E8CA1-93E5-4AE0-B6D9-43E04EA73D85}" dt="2022-12-12T10:27:53.364" v="47" actId="1076"/>
          <ac:picMkLst>
            <pc:docMk/>
            <pc:sldMk cId="0" sldId="256"/>
            <ac:picMk id="6" creationId="{88F65282-22A3-D3BF-8561-AA1BCFD62471}"/>
          </ac:picMkLst>
        </pc:picChg>
        <pc:picChg chg="add mod">
          <ac:chgData name="Anders Juul" userId="63049030-9ac0-4e2f-ac8b-993a560cbc1e" providerId="ADAL" clId="{201E8CA1-93E5-4AE0-B6D9-43E04EA73D85}" dt="2022-12-12T10:27:53.364" v="47" actId="1076"/>
          <ac:picMkLst>
            <pc:docMk/>
            <pc:sldMk cId="0" sldId="256"/>
            <ac:picMk id="1026" creationId="{7095E5B3-2402-8BEB-27E9-D2BA2CE22381}"/>
          </ac:picMkLst>
        </pc:picChg>
      </pc:sldChg>
    </pc:docChg>
  </pc:docChgLst>
  <pc:docChgLst>
    <pc:chgData name="Anders Juul" userId="63049030-9ac0-4e2f-ac8b-993a560cbc1e" providerId="ADAL" clId="{1941B2CB-DEE3-41E8-8C64-71AD031E0035}"/>
    <pc:docChg chg="undo custSel modSld">
      <pc:chgData name="Anders Juul" userId="63049030-9ac0-4e2f-ac8b-993a560cbc1e" providerId="ADAL" clId="{1941B2CB-DEE3-41E8-8C64-71AD031E0035}" dt="2023-01-24T12:05:42.734" v="231" actId="1076"/>
      <pc:docMkLst>
        <pc:docMk/>
      </pc:docMkLst>
      <pc:sldChg chg="addSp modSp mod">
        <pc:chgData name="Anders Juul" userId="63049030-9ac0-4e2f-ac8b-993a560cbc1e" providerId="ADAL" clId="{1941B2CB-DEE3-41E8-8C64-71AD031E0035}" dt="2023-01-24T12:05:42.734" v="231" actId="1076"/>
        <pc:sldMkLst>
          <pc:docMk/>
          <pc:sldMk cId="0" sldId="256"/>
        </pc:sldMkLst>
        <pc:spChg chg="mod">
          <ac:chgData name="Anders Juul" userId="63049030-9ac0-4e2f-ac8b-993a560cbc1e" providerId="ADAL" clId="{1941B2CB-DEE3-41E8-8C64-71AD031E0035}" dt="2023-01-24T12:05:04.605" v="227" actId="1076"/>
          <ac:spMkLst>
            <pc:docMk/>
            <pc:sldMk cId="0" sldId="256"/>
            <ac:spMk id="2" creationId="{2EA1AEF7-41BB-46D9-AA5D-7BABA0D80506}"/>
          </ac:spMkLst>
        </pc:spChg>
        <pc:spChg chg="add mod">
          <ac:chgData name="Anders Juul" userId="63049030-9ac0-4e2f-ac8b-993a560cbc1e" providerId="ADAL" clId="{1941B2CB-DEE3-41E8-8C64-71AD031E0035}" dt="2023-01-24T12:05:42.734" v="231" actId="1076"/>
          <ac:spMkLst>
            <pc:docMk/>
            <pc:sldMk cId="0" sldId="256"/>
            <ac:spMk id="3" creationId="{20B65D7F-7AE9-5355-5ECE-2D7E6B4D6EAD}"/>
          </ac:spMkLst>
        </pc:spChg>
        <pc:spChg chg="mod">
          <ac:chgData name="Anders Juul" userId="63049030-9ac0-4e2f-ac8b-993a560cbc1e" providerId="ADAL" clId="{1941B2CB-DEE3-41E8-8C64-71AD031E0035}" dt="2023-01-24T12:02:34.626" v="25" actId="1076"/>
          <ac:spMkLst>
            <pc:docMk/>
            <pc:sldMk cId="0" sldId="256"/>
            <ac:spMk id="7" creationId="{66391AA3-197A-6C78-C7BA-CE219A3E1861}"/>
          </ac:spMkLst>
        </pc:spChg>
        <pc:spChg chg="add mod">
          <ac:chgData name="Anders Juul" userId="63049030-9ac0-4e2f-ac8b-993a560cbc1e" providerId="ADAL" clId="{1941B2CB-DEE3-41E8-8C64-71AD031E0035}" dt="2023-01-24T12:04:56.860" v="225" actId="6549"/>
          <ac:spMkLst>
            <pc:docMk/>
            <pc:sldMk cId="0" sldId="256"/>
            <ac:spMk id="8" creationId="{BEBE5303-73EA-FCF0-0F45-5EA4A37BE171}"/>
          </ac:spMkLst>
        </pc:spChg>
        <pc:picChg chg="mod">
          <ac:chgData name="Anders Juul" userId="63049030-9ac0-4e2f-ac8b-993a560cbc1e" providerId="ADAL" clId="{1941B2CB-DEE3-41E8-8C64-71AD031E0035}" dt="2023-01-24T12:05:28.299" v="228" actId="1076"/>
          <ac:picMkLst>
            <pc:docMk/>
            <pc:sldMk cId="0" sldId="256"/>
            <ac:picMk id="6" creationId="{88F65282-22A3-D3BF-8561-AA1BCFD62471}"/>
          </ac:picMkLst>
        </pc:picChg>
        <pc:picChg chg="mod">
          <ac:chgData name="Anders Juul" userId="63049030-9ac0-4e2f-ac8b-993a560cbc1e" providerId="ADAL" clId="{1941B2CB-DEE3-41E8-8C64-71AD031E0035}" dt="2023-01-24T12:05:28.299" v="228" actId="1076"/>
          <ac:picMkLst>
            <pc:docMk/>
            <pc:sldMk cId="0" sldId="256"/>
            <ac:picMk id="1026" creationId="{7095E5B3-2402-8BEB-27E9-D2BA2CE22381}"/>
          </ac:picMkLst>
        </pc:picChg>
      </pc:sldChg>
    </pc:docChg>
  </pc:docChgLst>
  <pc:docChgLst>
    <pc:chgData name="Anders Juul" userId="63049030-9ac0-4e2f-ac8b-993a560cbc1e" providerId="ADAL" clId="{88872BC2-9D5E-4A01-ABB7-FE9AEE4A904C}"/>
    <pc:docChg chg="undo custSel delSld modSld">
      <pc:chgData name="Anders Juul" userId="63049030-9ac0-4e2f-ac8b-993a560cbc1e" providerId="ADAL" clId="{88872BC2-9D5E-4A01-ABB7-FE9AEE4A904C}" dt="2022-03-11T14:49:02.491" v="38" actId="732"/>
      <pc:docMkLst>
        <pc:docMk/>
      </pc:docMkLst>
      <pc:sldChg chg="addSp delSp modSp mod">
        <pc:chgData name="Anders Juul" userId="63049030-9ac0-4e2f-ac8b-993a560cbc1e" providerId="ADAL" clId="{88872BC2-9D5E-4A01-ABB7-FE9AEE4A904C}" dt="2022-03-11T14:49:02.491" v="38" actId="732"/>
        <pc:sldMkLst>
          <pc:docMk/>
          <pc:sldMk cId="0" sldId="256"/>
        </pc:sldMkLst>
        <pc:spChg chg="add mod ord">
          <ac:chgData name="Anders Juul" userId="63049030-9ac0-4e2f-ac8b-993a560cbc1e" providerId="ADAL" clId="{88872BC2-9D5E-4A01-ABB7-FE9AEE4A904C}" dt="2022-03-11T14:48:14.812" v="34" actId="14100"/>
          <ac:spMkLst>
            <pc:docMk/>
            <pc:sldMk cId="0" sldId="256"/>
            <ac:spMk id="2" creationId="{2EA1AEF7-41BB-46D9-AA5D-7BABA0D80506}"/>
          </ac:spMkLst>
        </pc:spChg>
        <pc:spChg chg="mod ord modCrop">
          <ac:chgData name="Anders Juul" userId="63049030-9ac0-4e2f-ac8b-993a560cbc1e" providerId="ADAL" clId="{88872BC2-9D5E-4A01-ABB7-FE9AEE4A904C}" dt="2022-03-11T14:49:02.491" v="38" actId="732"/>
          <ac:spMkLst>
            <pc:docMk/>
            <pc:sldMk cId="0" sldId="256"/>
            <ac:spMk id="5" creationId="{00000000-0000-0000-0000-000000000000}"/>
          </ac:spMkLst>
        </pc:spChg>
        <pc:spChg chg="mod">
          <ac:chgData name="Anders Juul" userId="63049030-9ac0-4e2f-ac8b-993a560cbc1e" providerId="ADAL" clId="{88872BC2-9D5E-4A01-ABB7-FE9AEE4A904C}" dt="2022-03-11T14:45:21.162" v="6" actId="1076"/>
          <ac:spMkLst>
            <pc:docMk/>
            <pc:sldMk cId="0" sldId="256"/>
            <ac:spMk id="31" creationId="{00000000-0000-0000-0000-000000000000}"/>
          </ac:spMkLst>
        </pc:spChg>
        <pc:spChg chg="mod">
          <ac:chgData name="Anders Juul" userId="63049030-9ac0-4e2f-ac8b-993a560cbc1e" providerId="ADAL" clId="{88872BC2-9D5E-4A01-ABB7-FE9AEE4A904C}" dt="2022-03-11T14:45:21.162" v="6" actId="1076"/>
          <ac:spMkLst>
            <pc:docMk/>
            <pc:sldMk cId="0" sldId="256"/>
            <ac:spMk id="32" creationId="{00000000-0000-0000-0000-000000000000}"/>
          </ac:spMkLst>
        </pc:spChg>
        <pc:spChg chg="mod">
          <ac:chgData name="Anders Juul" userId="63049030-9ac0-4e2f-ac8b-993a560cbc1e" providerId="ADAL" clId="{88872BC2-9D5E-4A01-ABB7-FE9AEE4A904C}" dt="2022-03-11T14:45:24.245" v="7" actId="1076"/>
          <ac:spMkLst>
            <pc:docMk/>
            <pc:sldMk cId="0" sldId="256"/>
            <ac:spMk id="89" creationId="{5539DAFD-1339-E94F-A278-B432A0F0455D}"/>
          </ac:spMkLst>
        </pc:spChg>
        <pc:spChg chg="del mod">
          <ac:chgData name="Anders Juul" userId="63049030-9ac0-4e2f-ac8b-993a560cbc1e" providerId="ADAL" clId="{88872BC2-9D5E-4A01-ABB7-FE9AEE4A904C}" dt="2022-03-11T14:45:03.664" v="5"/>
          <ac:spMkLst>
            <pc:docMk/>
            <pc:sldMk cId="0" sldId="256"/>
            <ac:spMk id="90" creationId="{0ECF6F51-EC6D-654D-BE6A-2CBC3F567ACB}"/>
          </ac:spMkLst>
        </pc:spChg>
        <pc:spChg chg="del">
          <ac:chgData name="Anders Juul" userId="63049030-9ac0-4e2f-ac8b-993a560cbc1e" providerId="ADAL" clId="{88872BC2-9D5E-4A01-ABB7-FE9AEE4A904C}" dt="2022-03-11T14:44:54.494" v="2" actId="478"/>
          <ac:spMkLst>
            <pc:docMk/>
            <pc:sldMk cId="0" sldId="256"/>
            <ac:spMk id="91" creationId="{B813CD86-ECF4-5A4D-A0A7-ADC52345E6E8}"/>
          </ac:spMkLst>
        </pc:spChg>
        <pc:spChg chg="del">
          <ac:chgData name="Anders Juul" userId="63049030-9ac0-4e2f-ac8b-993a560cbc1e" providerId="ADAL" clId="{88872BC2-9D5E-4A01-ABB7-FE9AEE4A904C}" dt="2022-03-11T14:44:52.705" v="1" actId="478"/>
          <ac:spMkLst>
            <pc:docMk/>
            <pc:sldMk cId="0" sldId="256"/>
            <ac:spMk id="92" creationId="{EEFFC423-26A2-F943-A4E9-E0D86DEF043D}"/>
          </ac:spMkLst>
        </pc:spChg>
        <pc:grpChg chg="mod">
          <ac:chgData name="Anders Juul" userId="63049030-9ac0-4e2f-ac8b-993a560cbc1e" providerId="ADAL" clId="{88872BC2-9D5E-4A01-ABB7-FE9AEE4A904C}" dt="2022-03-11T14:46:37.400" v="11" actId="1076"/>
          <ac:grpSpMkLst>
            <pc:docMk/>
            <pc:sldMk cId="0" sldId="256"/>
            <ac:grpSpMk id="110" creationId="{FCF25F06-C2F3-E046-806A-6453BABA1FB1}"/>
          </ac:grpSpMkLst>
        </pc:grpChg>
      </pc:sldChg>
      <pc:sldChg chg="del">
        <pc:chgData name="Anders Juul" userId="63049030-9ac0-4e2f-ac8b-993a560cbc1e" providerId="ADAL" clId="{88872BC2-9D5E-4A01-ABB7-FE9AEE4A904C}" dt="2022-03-11T14:44:49.137" v="0" actId="47"/>
        <pc:sldMkLst>
          <pc:docMk/>
          <pc:sldMk cId="0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93757-D285-804F-865F-BE897FF73EBF}" type="datetimeFigureOut">
              <a:rPr lang="de-DE" smtClean="0"/>
              <a:t>03.03.2023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503488" y="1336675"/>
            <a:ext cx="25495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146675"/>
            <a:ext cx="6045200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7990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D5154-7F58-CB45-A643-7EFADFF16A9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545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450" b="1" i="0">
                <a:solidFill>
                  <a:schemeClr val="bg1"/>
                </a:solidFill>
                <a:latin typeface="Cera Pro"/>
                <a:cs typeface="Cera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450" b="1" i="0">
                <a:solidFill>
                  <a:schemeClr val="bg1"/>
                </a:solidFill>
                <a:latin typeface="Cera Pro"/>
                <a:cs typeface="Cera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450" b="1" i="0">
                <a:solidFill>
                  <a:schemeClr val="bg1"/>
                </a:solidFill>
                <a:latin typeface="Cera Pro"/>
                <a:cs typeface="Cera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0269" y="2589676"/>
            <a:ext cx="6542310" cy="13125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450" b="1" i="0">
                <a:solidFill>
                  <a:schemeClr val="bg1"/>
                </a:solidFill>
                <a:latin typeface="Cera Pro"/>
                <a:cs typeface="Cera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3997" y="4760259"/>
            <a:ext cx="6154854" cy="2527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A1AEF7-41BB-46D9-AA5D-7BABA0D80506}"/>
              </a:ext>
            </a:extLst>
          </p:cNvPr>
          <p:cNvSpPr/>
          <p:nvPr/>
        </p:nvSpPr>
        <p:spPr>
          <a:xfrm>
            <a:off x="4999574" y="5430942"/>
            <a:ext cx="2614752" cy="3863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object 5"/>
          <p:cNvSpPr/>
          <p:nvPr/>
        </p:nvSpPr>
        <p:spPr>
          <a:xfrm>
            <a:off x="5365765" y="6366275"/>
            <a:ext cx="2248561" cy="2995637"/>
          </a:xfrm>
          <a:prstGeom prst="rect">
            <a:avLst/>
          </a:prstGeom>
          <a:blipFill>
            <a:blip r:embed="rId2" cstate="print"/>
            <a:stretch>
              <a:fillRect l="-8870" t="-6072"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 lang="en-GB"/>
          </a:p>
        </p:txBody>
      </p:sp>
      <p:sp>
        <p:nvSpPr>
          <p:cNvPr id="95" name="object 3">
            <a:extLst>
              <a:ext uri="{FF2B5EF4-FFF2-40B4-BE49-F238E27FC236}">
                <a16:creationId xmlns:a16="http://schemas.microsoft.com/office/drawing/2014/main" id="{9435E852-C7B6-534A-8660-F4AB03ED391C}"/>
              </a:ext>
            </a:extLst>
          </p:cNvPr>
          <p:cNvSpPr/>
          <p:nvPr/>
        </p:nvSpPr>
        <p:spPr>
          <a:xfrm>
            <a:off x="-9300" y="53743"/>
            <a:ext cx="7572878" cy="4805268"/>
          </a:xfrm>
          <a:custGeom>
            <a:avLst/>
            <a:gdLst>
              <a:gd name="connsiteX0" fmla="*/ 7564542 w 7564542"/>
              <a:gd name="connsiteY0" fmla="*/ 0 h 4814417"/>
              <a:gd name="connsiteX1" fmla="*/ 4550 w 7564542"/>
              <a:gd name="connsiteY1" fmla="*/ 50 h 4814417"/>
              <a:gd name="connsiteX2" fmla="*/ 0 w 7564542"/>
              <a:gd name="connsiteY2" fmla="*/ 3966781 h 4814417"/>
              <a:gd name="connsiteX3" fmla="*/ 7564542 w 7564542"/>
              <a:gd name="connsiteY3" fmla="*/ 4814417 h 4814417"/>
              <a:gd name="connsiteX4" fmla="*/ 7564542 w 7564542"/>
              <a:gd name="connsiteY4" fmla="*/ 0 h 4814417"/>
              <a:gd name="connsiteX0" fmla="*/ 7573770 w 7573770"/>
              <a:gd name="connsiteY0" fmla="*/ 0 h 4814417"/>
              <a:gd name="connsiteX1" fmla="*/ 131 w 7573770"/>
              <a:gd name="connsiteY1" fmla="*/ 50 h 4814417"/>
              <a:gd name="connsiteX2" fmla="*/ 9228 w 7573770"/>
              <a:gd name="connsiteY2" fmla="*/ 3966781 h 4814417"/>
              <a:gd name="connsiteX3" fmla="*/ 7573770 w 7573770"/>
              <a:gd name="connsiteY3" fmla="*/ 4814417 h 4814417"/>
              <a:gd name="connsiteX4" fmla="*/ 7573770 w 7573770"/>
              <a:gd name="connsiteY4" fmla="*/ 0 h 4814417"/>
              <a:gd name="connsiteX0" fmla="*/ 7569292 w 7569292"/>
              <a:gd name="connsiteY0" fmla="*/ 0 h 4814417"/>
              <a:gd name="connsiteX1" fmla="*/ 202 w 7569292"/>
              <a:gd name="connsiteY1" fmla="*/ 9149 h 4814417"/>
              <a:gd name="connsiteX2" fmla="*/ 4750 w 7569292"/>
              <a:gd name="connsiteY2" fmla="*/ 3966781 h 4814417"/>
              <a:gd name="connsiteX3" fmla="*/ 7569292 w 7569292"/>
              <a:gd name="connsiteY3" fmla="*/ 4814417 h 4814417"/>
              <a:gd name="connsiteX4" fmla="*/ 7569292 w 7569292"/>
              <a:gd name="connsiteY4" fmla="*/ 0 h 4814417"/>
              <a:gd name="connsiteX0" fmla="*/ 7569292 w 7572878"/>
              <a:gd name="connsiteY0" fmla="*/ 0 h 4814417"/>
              <a:gd name="connsiteX1" fmla="*/ 202 w 7572878"/>
              <a:gd name="connsiteY1" fmla="*/ 9149 h 4814417"/>
              <a:gd name="connsiteX2" fmla="*/ 4750 w 7572878"/>
              <a:gd name="connsiteY2" fmla="*/ 3966781 h 4814417"/>
              <a:gd name="connsiteX3" fmla="*/ 7572878 w 7572878"/>
              <a:gd name="connsiteY3" fmla="*/ 4814417 h 4814417"/>
              <a:gd name="connsiteX4" fmla="*/ 7569292 w 7572878"/>
              <a:gd name="connsiteY4" fmla="*/ 0 h 4814417"/>
              <a:gd name="connsiteX0" fmla="*/ 7569292 w 7572878"/>
              <a:gd name="connsiteY0" fmla="*/ 0 h 4807246"/>
              <a:gd name="connsiteX1" fmla="*/ 202 w 7572878"/>
              <a:gd name="connsiteY1" fmla="*/ 1978 h 4807246"/>
              <a:gd name="connsiteX2" fmla="*/ 4750 w 7572878"/>
              <a:gd name="connsiteY2" fmla="*/ 3959610 h 4807246"/>
              <a:gd name="connsiteX3" fmla="*/ 7572878 w 7572878"/>
              <a:gd name="connsiteY3" fmla="*/ 4807246 h 4807246"/>
              <a:gd name="connsiteX4" fmla="*/ 7569292 w 7572878"/>
              <a:gd name="connsiteY4" fmla="*/ 0 h 4807246"/>
              <a:gd name="connsiteX0" fmla="*/ 7569292 w 7572878"/>
              <a:gd name="connsiteY0" fmla="*/ 3102 h 4805268"/>
              <a:gd name="connsiteX1" fmla="*/ 202 w 7572878"/>
              <a:gd name="connsiteY1" fmla="*/ 0 h 4805268"/>
              <a:gd name="connsiteX2" fmla="*/ 4750 w 7572878"/>
              <a:gd name="connsiteY2" fmla="*/ 3957632 h 4805268"/>
              <a:gd name="connsiteX3" fmla="*/ 7572878 w 7572878"/>
              <a:gd name="connsiteY3" fmla="*/ 4805268 h 4805268"/>
              <a:gd name="connsiteX4" fmla="*/ 7569292 w 7572878"/>
              <a:gd name="connsiteY4" fmla="*/ 3102 h 480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72878" h="4805268">
                <a:moveTo>
                  <a:pt x="7569292" y="3102"/>
                </a:moveTo>
                <a:lnTo>
                  <a:pt x="202" y="0"/>
                </a:lnTo>
                <a:cubicBezTo>
                  <a:pt x="-1315" y="1322244"/>
                  <a:pt x="6267" y="2635388"/>
                  <a:pt x="4750" y="3957632"/>
                </a:cubicBezTo>
                <a:lnTo>
                  <a:pt x="7572878" y="4805268"/>
                </a:lnTo>
                <a:cubicBezTo>
                  <a:pt x="7571683" y="3200462"/>
                  <a:pt x="7570487" y="1607908"/>
                  <a:pt x="7569292" y="310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lang="en-GB"/>
          </a:p>
        </p:txBody>
      </p:sp>
      <p:sp>
        <p:nvSpPr>
          <p:cNvPr id="4" name="object 4"/>
          <p:cNvSpPr/>
          <p:nvPr/>
        </p:nvSpPr>
        <p:spPr>
          <a:xfrm>
            <a:off x="-4763" y="-9619"/>
            <a:ext cx="7569517" cy="2611513"/>
          </a:xfrm>
          <a:custGeom>
            <a:avLst/>
            <a:gdLst>
              <a:gd name="connsiteX0" fmla="*/ 7559992 w 7559992"/>
              <a:gd name="connsiteY0" fmla="*/ 0 h 2600083"/>
              <a:gd name="connsiteX1" fmla="*/ 0 w 7559992"/>
              <a:gd name="connsiteY1" fmla="*/ 5080 h 2600083"/>
              <a:gd name="connsiteX2" fmla="*/ 0 w 7559992"/>
              <a:gd name="connsiteY2" fmla="*/ 2600083 h 2600083"/>
              <a:gd name="connsiteX3" fmla="*/ 7559992 w 7559992"/>
              <a:gd name="connsiteY3" fmla="*/ 2096084 h 2600083"/>
              <a:gd name="connsiteX4" fmla="*/ 7559992 w 7559992"/>
              <a:gd name="connsiteY4" fmla="*/ 0 h 2600083"/>
              <a:gd name="connsiteX0" fmla="*/ 7575232 w 7575232"/>
              <a:gd name="connsiteY0" fmla="*/ 0 h 2600083"/>
              <a:gd name="connsiteX1" fmla="*/ 0 w 7575232"/>
              <a:gd name="connsiteY1" fmla="*/ 5080 h 2600083"/>
              <a:gd name="connsiteX2" fmla="*/ 15240 w 7575232"/>
              <a:gd name="connsiteY2" fmla="*/ 2600083 h 2600083"/>
              <a:gd name="connsiteX3" fmla="*/ 7575232 w 7575232"/>
              <a:gd name="connsiteY3" fmla="*/ 2096084 h 2600083"/>
              <a:gd name="connsiteX4" fmla="*/ 7575232 w 7575232"/>
              <a:gd name="connsiteY4" fmla="*/ 0 h 2600083"/>
              <a:gd name="connsiteX0" fmla="*/ 7575232 w 7575232"/>
              <a:gd name="connsiteY0" fmla="*/ 0 h 2605163"/>
              <a:gd name="connsiteX1" fmla="*/ 0 w 7575232"/>
              <a:gd name="connsiteY1" fmla="*/ 5080 h 2605163"/>
              <a:gd name="connsiteX2" fmla="*/ 15240 w 7575232"/>
              <a:gd name="connsiteY2" fmla="*/ 2605163 h 2605163"/>
              <a:gd name="connsiteX3" fmla="*/ 7575232 w 7575232"/>
              <a:gd name="connsiteY3" fmla="*/ 2096084 h 2605163"/>
              <a:gd name="connsiteX4" fmla="*/ 7575232 w 7575232"/>
              <a:gd name="connsiteY4" fmla="*/ 0 h 2605163"/>
              <a:gd name="connsiteX0" fmla="*/ 7559992 w 7559992"/>
              <a:gd name="connsiteY0" fmla="*/ 0 h 2605163"/>
              <a:gd name="connsiteX1" fmla="*/ 0 w 7559992"/>
              <a:gd name="connsiteY1" fmla="*/ 10160 h 2605163"/>
              <a:gd name="connsiteX2" fmla="*/ 0 w 7559992"/>
              <a:gd name="connsiteY2" fmla="*/ 2605163 h 2605163"/>
              <a:gd name="connsiteX3" fmla="*/ 7559992 w 7559992"/>
              <a:gd name="connsiteY3" fmla="*/ 2096084 h 2605163"/>
              <a:gd name="connsiteX4" fmla="*/ 7559992 w 7559992"/>
              <a:gd name="connsiteY4" fmla="*/ 0 h 2605163"/>
              <a:gd name="connsiteX0" fmla="*/ 7559992 w 7559992"/>
              <a:gd name="connsiteY0" fmla="*/ 0 h 2605163"/>
              <a:gd name="connsiteX1" fmla="*/ 146050 w 7559992"/>
              <a:gd name="connsiteY1" fmla="*/ 83185 h 2605163"/>
              <a:gd name="connsiteX2" fmla="*/ 0 w 7559992"/>
              <a:gd name="connsiteY2" fmla="*/ 2605163 h 2605163"/>
              <a:gd name="connsiteX3" fmla="*/ 7559992 w 7559992"/>
              <a:gd name="connsiteY3" fmla="*/ 2096084 h 2605163"/>
              <a:gd name="connsiteX4" fmla="*/ 7559992 w 7559992"/>
              <a:gd name="connsiteY4" fmla="*/ 0 h 2605163"/>
              <a:gd name="connsiteX0" fmla="*/ 7569517 w 7569517"/>
              <a:gd name="connsiteY0" fmla="*/ 0 h 2605163"/>
              <a:gd name="connsiteX1" fmla="*/ 0 w 7569517"/>
              <a:gd name="connsiteY1" fmla="*/ 3810 h 2605163"/>
              <a:gd name="connsiteX2" fmla="*/ 9525 w 7569517"/>
              <a:gd name="connsiteY2" fmla="*/ 2605163 h 2605163"/>
              <a:gd name="connsiteX3" fmla="*/ 7569517 w 7569517"/>
              <a:gd name="connsiteY3" fmla="*/ 2096084 h 2605163"/>
              <a:gd name="connsiteX4" fmla="*/ 7569517 w 7569517"/>
              <a:gd name="connsiteY4" fmla="*/ 0 h 2605163"/>
              <a:gd name="connsiteX0" fmla="*/ 7569517 w 7569517"/>
              <a:gd name="connsiteY0" fmla="*/ 0 h 2611513"/>
              <a:gd name="connsiteX1" fmla="*/ 0 w 7569517"/>
              <a:gd name="connsiteY1" fmla="*/ 3810 h 2611513"/>
              <a:gd name="connsiteX2" fmla="*/ 0 w 7569517"/>
              <a:gd name="connsiteY2" fmla="*/ 2611513 h 2611513"/>
              <a:gd name="connsiteX3" fmla="*/ 7569517 w 7569517"/>
              <a:gd name="connsiteY3" fmla="*/ 2096084 h 2611513"/>
              <a:gd name="connsiteX4" fmla="*/ 7569517 w 7569517"/>
              <a:gd name="connsiteY4" fmla="*/ 0 h 2611513"/>
              <a:gd name="connsiteX0" fmla="*/ 7569517 w 7569517"/>
              <a:gd name="connsiteY0" fmla="*/ 0 h 2611513"/>
              <a:gd name="connsiteX1" fmla="*/ 0 w 7569517"/>
              <a:gd name="connsiteY1" fmla="*/ 3810 h 2611513"/>
              <a:gd name="connsiteX2" fmla="*/ 0 w 7569517"/>
              <a:gd name="connsiteY2" fmla="*/ 2611513 h 2611513"/>
              <a:gd name="connsiteX3" fmla="*/ 7566342 w 7569517"/>
              <a:gd name="connsiteY3" fmla="*/ 2099259 h 2611513"/>
              <a:gd name="connsiteX4" fmla="*/ 7569517 w 7569517"/>
              <a:gd name="connsiteY4" fmla="*/ 0 h 261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517" h="2611513">
                <a:moveTo>
                  <a:pt x="7569517" y="0"/>
                </a:moveTo>
                <a:lnTo>
                  <a:pt x="0" y="3810"/>
                </a:lnTo>
                <a:lnTo>
                  <a:pt x="0" y="2611513"/>
                </a:lnTo>
                <a:lnTo>
                  <a:pt x="7566342" y="2099259"/>
                </a:lnTo>
                <a:cubicBezTo>
                  <a:pt x="7567400" y="1399506"/>
                  <a:pt x="7568459" y="699753"/>
                  <a:pt x="7569517" y="0"/>
                </a:cubicBezTo>
                <a:close/>
              </a:path>
            </a:pathLst>
          </a:custGeom>
          <a:solidFill>
            <a:srgbClr val="008643"/>
          </a:solidFill>
        </p:spPr>
        <p:txBody>
          <a:bodyPr wrap="square" lIns="0" tIns="0" rIns="0" bIns="0" rtlCol="0"/>
          <a:lstStyle/>
          <a:p>
            <a:endParaRPr lang="en-GB"/>
          </a:p>
        </p:txBody>
      </p: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FCF25F06-C2F3-E046-806A-6453BABA1FB1}"/>
              </a:ext>
            </a:extLst>
          </p:cNvPr>
          <p:cNvGrpSpPr/>
          <p:nvPr/>
        </p:nvGrpSpPr>
        <p:grpSpPr>
          <a:xfrm>
            <a:off x="-6324" y="1649293"/>
            <a:ext cx="7581286" cy="4145052"/>
            <a:chOff x="-6324" y="1641082"/>
            <a:chExt cx="7581286" cy="4145052"/>
          </a:xfrm>
        </p:grpSpPr>
        <p:pic>
          <p:nvPicPr>
            <p:cNvPr id="106" name="Grafik 105" descr="Ein Bild, das Spielzeug, LEGO, dunkel enthält.&#10;&#10;Automatisch generierte Beschreibung">
              <a:extLst>
                <a:ext uri="{FF2B5EF4-FFF2-40B4-BE49-F238E27FC236}">
                  <a16:creationId xmlns:a16="http://schemas.microsoft.com/office/drawing/2014/main" id="{30E82D8C-7A0D-134B-9CF3-364596EE4D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01" t="22476" r="44538"/>
            <a:stretch/>
          </p:blipFill>
          <p:spPr>
            <a:xfrm>
              <a:off x="120219" y="1641082"/>
              <a:ext cx="2543412" cy="2557830"/>
            </a:xfrm>
            <a:prstGeom prst="rect">
              <a:avLst/>
            </a:prstGeom>
          </p:spPr>
        </p:pic>
        <p:sp>
          <p:nvSpPr>
            <p:cNvPr id="107" name="object 5">
              <a:extLst>
                <a:ext uri="{FF2B5EF4-FFF2-40B4-BE49-F238E27FC236}">
                  <a16:creationId xmlns:a16="http://schemas.microsoft.com/office/drawing/2014/main" id="{0B65427C-9A6F-CE4D-9B19-B4AFD954FFD2}"/>
                </a:ext>
              </a:extLst>
            </p:cNvPr>
            <p:cNvSpPr/>
            <p:nvPr/>
          </p:nvSpPr>
          <p:spPr>
            <a:xfrm flipH="1">
              <a:off x="-6324" y="3995692"/>
              <a:ext cx="7581286" cy="1790442"/>
            </a:xfrm>
            <a:custGeom>
              <a:avLst/>
              <a:gdLst>
                <a:gd name="connsiteX0" fmla="*/ 7565568 w 7565568"/>
                <a:gd name="connsiteY0" fmla="*/ 0 h 1467002"/>
                <a:gd name="connsiteX1" fmla="*/ 0 w 7565568"/>
                <a:gd name="connsiteY1" fmla="*/ 515150 h 1467002"/>
                <a:gd name="connsiteX2" fmla="*/ 5576 w 7565568"/>
                <a:gd name="connsiteY2" fmla="*/ 1467002 h 1467002"/>
                <a:gd name="connsiteX3" fmla="*/ 7565568 w 7565568"/>
                <a:gd name="connsiteY3" fmla="*/ 1467002 h 1467002"/>
                <a:gd name="connsiteX4" fmla="*/ 7565568 w 7565568"/>
                <a:gd name="connsiteY4" fmla="*/ 0 h 1467002"/>
                <a:gd name="connsiteX0" fmla="*/ 7585198 w 7585198"/>
                <a:gd name="connsiteY0" fmla="*/ 0 h 1481345"/>
                <a:gd name="connsiteX1" fmla="*/ 19630 w 7585198"/>
                <a:gd name="connsiteY1" fmla="*/ 515150 h 1481345"/>
                <a:gd name="connsiteX2" fmla="*/ 105 w 7585198"/>
                <a:gd name="connsiteY2" fmla="*/ 1481345 h 1481345"/>
                <a:gd name="connsiteX3" fmla="*/ 7585198 w 7585198"/>
                <a:gd name="connsiteY3" fmla="*/ 1467002 h 1481345"/>
                <a:gd name="connsiteX4" fmla="*/ 7585198 w 7585198"/>
                <a:gd name="connsiteY4" fmla="*/ 0 h 1481345"/>
                <a:gd name="connsiteX0" fmla="*/ 7565568 w 7565568"/>
                <a:gd name="connsiteY0" fmla="*/ 0 h 1467002"/>
                <a:gd name="connsiteX1" fmla="*/ 0 w 7565568"/>
                <a:gd name="connsiteY1" fmla="*/ 515150 h 1467002"/>
                <a:gd name="connsiteX2" fmla="*/ 59364 w 7565568"/>
                <a:gd name="connsiteY2" fmla="*/ 1398870 h 1467002"/>
                <a:gd name="connsiteX3" fmla="*/ 7565568 w 7565568"/>
                <a:gd name="connsiteY3" fmla="*/ 1467002 h 1467002"/>
                <a:gd name="connsiteX4" fmla="*/ 7565568 w 7565568"/>
                <a:gd name="connsiteY4" fmla="*/ 0 h 1467002"/>
                <a:gd name="connsiteX0" fmla="*/ 7571006 w 7571006"/>
                <a:gd name="connsiteY0" fmla="*/ 0 h 1467002"/>
                <a:gd name="connsiteX1" fmla="*/ 5438 w 7571006"/>
                <a:gd name="connsiteY1" fmla="*/ 515150 h 1467002"/>
                <a:gd name="connsiteX2" fmla="*/ 256 w 7571006"/>
                <a:gd name="connsiteY2" fmla="*/ 1456244 h 1467002"/>
                <a:gd name="connsiteX3" fmla="*/ 7571006 w 7571006"/>
                <a:gd name="connsiteY3" fmla="*/ 1467002 h 1467002"/>
                <a:gd name="connsiteX4" fmla="*/ 7571006 w 7571006"/>
                <a:gd name="connsiteY4" fmla="*/ 0 h 1467002"/>
                <a:gd name="connsiteX0" fmla="*/ 7585996 w 7585996"/>
                <a:gd name="connsiteY0" fmla="*/ 0 h 1459507"/>
                <a:gd name="connsiteX1" fmla="*/ 5438 w 7585996"/>
                <a:gd name="connsiteY1" fmla="*/ 507655 h 1459507"/>
                <a:gd name="connsiteX2" fmla="*/ 256 w 7585996"/>
                <a:gd name="connsiteY2" fmla="*/ 1448749 h 1459507"/>
                <a:gd name="connsiteX3" fmla="*/ 7571006 w 7585996"/>
                <a:gd name="connsiteY3" fmla="*/ 1459507 h 1459507"/>
                <a:gd name="connsiteX4" fmla="*/ 7585996 w 7585996"/>
                <a:gd name="connsiteY4" fmla="*/ 0 h 1459507"/>
                <a:gd name="connsiteX0" fmla="*/ 7571006 w 7571006"/>
                <a:gd name="connsiteY0" fmla="*/ 0 h 1455759"/>
                <a:gd name="connsiteX1" fmla="*/ 5438 w 7571006"/>
                <a:gd name="connsiteY1" fmla="*/ 503907 h 1455759"/>
                <a:gd name="connsiteX2" fmla="*/ 256 w 7571006"/>
                <a:gd name="connsiteY2" fmla="*/ 1445001 h 1455759"/>
                <a:gd name="connsiteX3" fmla="*/ 7571006 w 7571006"/>
                <a:gd name="connsiteY3" fmla="*/ 1455759 h 1455759"/>
                <a:gd name="connsiteX4" fmla="*/ 7571006 w 7571006"/>
                <a:gd name="connsiteY4" fmla="*/ 0 h 1455759"/>
                <a:gd name="connsiteX0" fmla="*/ 7571006 w 7571006"/>
                <a:gd name="connsiteY0" fmla="*/ 0 h 1445001"/>
                <a:gd name="connsiteX1" fmla="*/ 5438 w 7571006"/>
                <a:gd name="connsiteY1" fmla="*/ 503907 h 1445001"/>
                <a:gd name="connsiteX2" fmla="*/ 256 w 7571006"/>
                <a:gd name="connsiteY2" fmla="*/ 1445001 h 1445001"/>
                <a:gd name="connsiteX3" fmla="*/ 7462328 w 7571006"/>
                <a:gd name="connsiteY3" fmla="*/ 1433273 h 1445001"/>
                <a:gd name="connsiteX4" fmla="*/ 7571006 w 7571006"/>
                <a:gd name="connsiteY4" fmla="*/ 0 h 1445001"/>
                <a:gd name="connsiteX0" fmla="*/ 7571006 w 7574754"/>
                <a:gd name="connsiteY0" fmla="*/ 0 h 1445001"/>
                <a:gd name="connsiteX1" fmla="*/ 5438 w 7574754"/>
                <a:gd name="connsiteY1" fmla="*/ 503907 h 1445001"/>
                <a:gd name="connsiteX2" fmla="*/ 256 w 7574754"/>
                <a:gd name="connsiteY2" fmla="*/ 1445001 h 1445001"/>
                <a:gd name="connsiteX3" fmla="*/ 7574754 w 7574754"/>
                <a:gd name="connsiteY3" fmla="*/ 1440768 h 1445001"/>
                <a:gd name="connsiteX4" fmla="*/ 7571006 w 7574754"/>
                <a:gd name="connsiteY4" fmla="*/ 0 h 1445001"/>
                <a:gd name="connsiteX0" fmla="*/ 7581166 w 7581286"/>
                <a:gd name="connsiteY0" fmla="*/ 0 h 1790441"/>
                <a:gd name="connsiteX1" fmla="*/ 5438 w 7581286"/>
                <a:gd name="connsiteY1" fmla="*/ 849347 h 1790441"/>
                <a:gd name="connsiteX2" fmla="*/ 256 w 7581286"/>
                <a:gd name="connsiteY2" fmla="*/ 1790441 h 1790441"/>
                <a:gd name="connsiteX3" fmla="*/ 7574754 w 7581286"/>
                <a:gd name="connsiteY3" fmla="*/ 1786208 h 1790441"/>
                <a:gd name="connsiteX4" fmla="*/ 7581166 w 7581286"/>
                <a:gd name="connsiteY4" fmla="*/ 0 h 179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81286" h="1790441">
                  <a:moveTo>
                    <a:pt x="7581166" y="0"/>
                  </a:moveTo>
                  <a:lnTo>
                    <a:pt x="5438" y="849347"/>
                  </a:lnTo>
                  <a:cubicBezTo>
                    <a:pt x="7297" y="1166631"/>
                    <a:pt x="-1603" y="1473157"/>
                    <a:pt x="256" y="1790441"/>
                  </a:cubicBezTo>
                  <a:lnTo>
                    <a:pt x="7574754" y="1786208"/>
                  </a:lnTo>
                  <a:cubicBezTo>
                    <a:pt x="7573505" y="1305952"/>
                    <a:pt x="7582415" y="480256"/>
                    <a:pt x="7581166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/>
            </a:p>
          </p:txBody>
        </p:sp>
      </p:grpSp>
      <p:sp>
        <p:nvSpPr>
          <p:cNvPr id="101" name="object 5">
            <a:extLst>
              <a:ext uri="{FF2B5EF4-FFF2-40B4-BE49-F238E27FC236}">
                <a16:creationId xmlns:a16="http://schemas.microsoft.com/office/drawing/2014/main" id="{C5E00FC2-C555-814B-A011-19021F04DE23}"/>
              </a:ext>
            </a:extLst>
          </p:cNvPr>
          <p:cNvSpPr/>
          <p:nvPr/>
        </p:nvSpPr>
        <p:spPr>
          <a:xfrm>
            <a:off x="-11014" y="9258665"/>
            <a:ext cx="7574754" cy="1445002"/>
          </a:xfrm>
          <a:custGeom>
            <a:avLst/>
            <a:gdLst>
              <a:gd name="connsiteX0" fmla="*/ 7565568 w 7565568"/>
              <a:gd name="connsiteY0" fmla="*/ 0 h 1467002"/>
              <a:gd name="connsiteX1" fmla="*/ 0 w 7565568"/>
              <a:gd name="connsiteY1" fmla="*/ 515150 h 1467002"/>
              <a:gd name="connsiteX2" fmla="*/ 5576 w 7565568"/>
              <a:gd name="connsiteY2" fmla="*/ 1467002 h 1467002"/>
              <a:gd name="connsiteX3" fmla="*/ 7565568 w 7565568"/>
              <a:gd name="connsiteY3" fmla="*/ 1467002 h 1467002"/>
              <a:gd name="connsiteX4" fmla="*/ 7565568 w 7565568"/>
              <a:gd name="connsiteY4" fmla="*/ 0 h 1467002"/>
              <a:gd name="connsiteX0" fmla="*/ 7585198 w 7585198"/>
              <a:gd name="connsiteY0" fmla="*/ 0 h 1481345"/>
              <a:gd name="connsiteX1" fmla="*/ 19630 w 7585198"/>
              <a:gd name="connsiteY1" fmla="*/ 515150 h 1481345"/>
              <a:gd name="connsiteX2" fmla="*/ 105 w 7585198"/>
              <a:gd name="connsiteY2" fmla="*/ 1481345 h 1481345"/>
              <a:gd name="connsiteX3" fmla="*/ 7585198 w 7585198"/>
              <a:gd name="connsiteY3" fmla="*/ 1467002 h 1481345"/>
              <a:gd name="connsiteX4" fmla="*/ 7585198 w 7585198"/>
              <a:gd name="connsiteY4" fmla="*/ 0 h 1481345"/>
              <a:gd name="connsiteX0" fmla="*/ 7565568 w 7565568"/>
              <a:gd name="connsiteY0" fmla="*/ 0 h 1467002"/>
              <a:gd name="connsiteX1" fmla="*/ 0 w 7565568"/>
              <a:gd name="connsiteY1" fmla="*/ 515150 h 1467002"/>
              <a:gd name="connsiteX2" fmla="*/ 59364 w 7565568"/>
              <a:gd name="connsiteY2" fmla="*/ 1398870 h 1467002"/>
              <a:gd name="connsiteX3" fmla="*/ 7565568 w 7565568"/>
              <a:gd name="connsiteY3" fmla="*/ 1467002 h 1467002"/>
              <a:gd name="connsiteX4" fmla="*/ 7565568 w 7565568"/>
              <a:gd name="connsiteY4" fmla="*/ 0 h 1467002"/>
              <a:gd name="connsiteX0" fmla="*/ 7571006 w 7571006"/>
              <a:gd name="connsiteY0" fmla="*/ 0 h 1467002"/>
              <a:gd name="connsiteX1" fmla="*/ 5438 w 7571006"/>
              <a:gd name="connsiteY1" fmla="*/ 515150 h 1467002"/>
              <a:gd name="connsiteX2" fmla="*/ 256 w 7571006"/>
              <a:gd name="connsiteY2" fmla="*/ 1456244 h 1467002"/>
              <a:gd name="connsiteX3" fmla="*/ 7571006 w 7571006"/>
              <a:gd name="connsiteY3" fmla="*/ 1467002 h 1467002"/>
              <a:gd name="connsiteX4" fmla="*/ 7571006 w 7571006"/>
              <a:gd name="connsiteY4" fmla="*/ 0 h 1467002"/>
              <a:gd name="connsiteX0" fmla="*/ 7585996 w 7585996"/>
              <a:gd name="connsiteY0" fmla="*/ 0 h 1459507"/>
              <a:gd name="connsiteX1" fmla="*/ 5438 w 7585996"/>
              <a:gd name="connsiteY1" fmla="*/ 507655 h 1459507"/>
              <a:gd name="connsiteX2" fmla="*/ 256 w 7585996"/>
              <a:gd name="connsiteY2" fmla="*/ 1448749 h 1459507"/>
              <a:gd name="connsiteX3" fmla="*/ 7571006 w 7585996"/>
              <a:gd name="connsiteY3" fmla="*/ 1459507 h 1459507"/>
              <a:gd name="connsiteX4" fmla="*/ 7585996 w 7585996"/>
              <a:gd name="connsiteY4" fmla="*/ 0 h 1459507"/>
              <a:gd name="connsiteX0" fmla="*/ 7571006 w 7571006"/>
              <a:gd name="connsiteY0" fmla="*/ 0 h 1455759"/>
              <a:gd name="connsiteX1" fmla="*/ 5438 w 7571006"/>
              <a:gd name="connsiteY1" fmla="*/ 503907 h 1455759"/>
              <a:gd name="connsiteX2" fmla="*/ 256 w 7571006"/>
              <a:gd name="connsiteY2" fmla="*/ 1445001 h 1455759"/>
              <a:gd name="connsiteX3" fmla="*/ 7571006 w 7571006"/>
              <a:gd name="connsiteY3" fmla="*/ 1455759 h 1455759"/>
              <a:gd name="connsiteX4" fmla="*/ 7571006 w 7571006"/>
              <a:gd name="connsiteY4" fmla="*/ 0 h 1455759"/>
              <a:gd name="connsiteX0" fmla="*/ 7571006 w 7571006"/>
              <a:gd name="connsiteY0" fmla="*/ 0 h 1445001"/>
              <a:gd name="connsiteX1" fmla="*/ 5438 w 7571006"/>
              <a:gd name="connsiteY1" fmla="*/ 503907 h 1445001"/>
              <a:gd name="connsiteX2" fmla="*/ 256 w 7571006"/>
              <a:gd name="connsiteY2" fmla="*/ 1445001 h 1445001"/>
              <a:gd name="connsiteX3" fmla="*/ 7462328 w 7571006"/>
              <a:gd name="connsiteY3" fmla="*/ 1433273 h 1445001"/>
              <a:gd name="connsiteX4" fmla="*/ 7571006 w 7571006"/>
              <a:gd name="connsiteY4" fmla="*/ 0 h 1445001"/>
              <a:gd name="connsiteX0" fmla="*/ 7571006 w 7574754"/>
              <a:gd name="connsiteY0" fmla="*/ 0 h 1445001"/>
              <a:gd name="connsiteX1" fmla="*/ 5438 w 7574754"/>
              <a:gd name="connsiteY1" fmla="*/ 503907 h 1445001"/>
              <a:gd name="connsiteX2" fmla="*/ 256 w 7574754"/>
              <a:gd name="connsiteY2" fmla="*/ 1445001 h 1445001"/>
              <a:gd name="connsiteX3" fmla="*/ 7574754 w 7574754"/>
              <a:gd name="connsiteY3" fmla="*/ 1440768 h 1445001"/>
              <a:gd name="connsiteX4" fmla="*/ 7571006 w 7574754"/>
              <a:gd name="connsiteY4" fmla="*/ 0 h 144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74754" h="1445001">
                <a:moveTo>
                  <a:pt x="7571006" y="0"/>
                </a:moveTo>
                <a:lnTo>
                  <a:pt x="5438" y="503907"/>
                </a:lnTo>
                <a:cubicBezTo>
                  <a:pt x="7297" y="821191"/>
                  <a:pt x="-1603" y="1127717"/>
                  <a:pt x="256" y="1445001"/>
                </a:cubicBezTo>
                <a:lnTo>
                  <a:pt x="7574754" y="1440768"/>
                </a:lnTo>
                <a:cubicBezTo>
                  <a:pt x="7573505" y="960512"/>
                  <a:pt x="7572255" y="480256"/>
                  <a:pt x="7571006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lang="en-GB"/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2799937" y="2716676"/>
            <a:ext cx="4122150" cy="13125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pc="-5" dirty="0"/>
              <a:t>DIP</a:t>
            </a:r>
            <a:r>
              <a:rPr lang="en-GB" spc="-135" dirty="0"/>
              <a:t>L</a:t>
            </a:r>
            <a:r>
              <a:rPr lang="en-GB" spc="-10" dirty="0"/>
              <a:t>OM</a:t>
            </a:r>
          </a:p>
        </p:txBody>
      </p:sp>
      <p:sp>
        <p:nvSpPr>
          <p:cNvPr id="79" name="object 79"/>
          <p:cNvSpPr txBox="1"/>
          <p:nvPr/>
        </p:nvSpPr>
        <p:spPr>
          <a:xfrm>
            <a:off x="1675511" y="7967988"/>
            <a:ext cx="528320" cy="734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600" b="1">
                <a:solidFill>
                  <a:srgbClr val="FFFFFF"/>
                </a:solidFill>
                <a:latin typeface="CeraPro-Black"/>
                <a:cs typeface="CeraPro-Black"/>
              </a:rPr>
              <a:t>m</a:t>
            </a:r>
            <a:endParaRPr lang="en-GB" sz="4600">
              <a:latin typeface="CeraPro-Black"/>
              <a:cs typeface="CeraPro-Black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203627" y="7967988"/>
            <a:ext cx="366395" cy="734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600" b="1">
                <a:solidFill>
                  <a:srgbClr val="FFFFFF"/>
                </a:solidFill>
                <a:latin typeface="CeraPro-Black"/>
                <a:cs typeface="CeraPro-Black"/>
              </a:rPr>
              <a:t>p</a:t>
            </a:r>
            <a:endParaRPr lang="en-GB" sz="4600">
              <a:latin typeface="CeraPro-Black"/>
              <a:cs typeface="CeraPro-Black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3397148" y="7967988"/>
            <a:ext cx="354965" cy="734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600" b="1">
                <a:solidFill>
                  <a:srgbClr val="FFFFFF"/>
                </a:solidFill>
                <a:latin typeface="CeraPro-Black"/>
                <a:cs typeface="CeraPro-Black"/>
              </a:rPr>
              <a:t>o</a:t>
            </a:r>
            <a:endParaRPr lang="en-GB" sz="4600">
              <a:latin typeface="CeraPro-Black"/>
              <a:cs typeface="CeraPro-Black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005077" y="10421068"/>
            <a:ext cx="3550285" cy="105157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pPr algn="ctr">
              <a:lnSpc>
                <a:spcPct val="100000"/>
              </a:lnSpc>
              <a:spcBef>
                <a:spcPts val="535"/>
              </a:spcBef>
            </a:pPr>
            <a:r>
              <a:rPr lang="en-GB" sz="600" spc="-10">
                <a:solidFill>
                  <a:srgbClr val="FFFFFF"/>
                </a:solidFill>
                <a:latin typeface="CeraPro-Light"/>
                <a:cs typeface="CeraPro-Light"/>
              </a:rPr>
              <a:t>LEGO, </a:t>
            </a:r>
            <a:r>
              <a:rPr lang="en-GB" sz="600">
                <a:solidFill>
                  <a:srgbClr val="FFFFFF"/>
                </a:solidFill>
                <a:latin typeface="CeraPro-Light"/>
                <a:cs typeface="CeraPro-Light"/>
              </a:rPr>
              <a:t>the </a:t>
            </a:r>
            <a:r>
              <a:rPr lang="en-GB" sz="600" spc="-5">
                <a:solidFill>
                  <a:srgbClr val="FFFFFF"/>
                </a:solidFill>
                <a:latin typeface="CeraPro-Light"/>
                <a:cs typeface="CeraPro-Light"/>
              </a:rPr>
              <a:t>LEGO Logo </a:t>
            </a:r>
            <a:r>
              <a:rPr lang="en-GB" sz="600">
                <a:solidFill>
                  <a:srgbClr val="FFFFFF"/>
                </a:solidFill>
                <a:latin typeface="CeraPro-Light"/>
                <a:cs typeface="CeraPro-Light"/>
              </a:rPr>
              <a:t>and the </a:t>
            </a:r>
            <a:r>
              <a:rPr lang="en-GB" sz="600" spc="-5">
                <a:solidFill>
                  <a:srgbClr val="FFFFFF"/>
                </a:solidFill>
                <a:latin typeface="CeraPro-Light"/>
                <a:cs typeface="CeraPro-Light"/>
              </a:rPr>
              <a:t>Minifigure are trademarks </a:t>
            </a:r>
            <a:r>
              <a:rPr lang="en-GB" sz="600">
                <a:solidFill>
                  <a:srgbClr val="FFFFFF"/>
                </a:solidFill>
                <a:latin typeface="CeraPro-Light"/>
                <a:cs typeface="CeraPro-Light"/>
              </a:rPr>
              <a:t>of the </a:t>
            </a:r>
            <a:r>
              <a:rPr lang="en-GB" sz="600" spc="-5">
                <a:solidFill>
                  <a:srgbClr val="FFFFFF"/>
                </a:solidFill>
                <a:latin typeface="CeraPro-Light"/>
                <a:cs typeface="CeraPro-Light"/>
              </a:rPr>
              <a:t>LEGO Group. </a:t>
            </a:r>
            <a:r>
              <a:rPr lang="en-GB" sz="600">
                <a:solidFill>
                  <a:srgbClr val="FFFFFF"/>
                </a:solidFill>
                <a:latin typeface="CeraPro-Light"/>
                <a:cs typeface="CeraPro-Light"/>
              </a:rPr>
              <a:t>©2021 The </a:t>
            </a:r>
            <a:r>
              <a:rPr lang="en-GB" sz="600" spc="-5">
                <a:solidFill>
                  <a:srgbClr val="FFFFFF"/>
                </a:solidFill>
                <a:latin typeface="CeraPro-Light"/>
                <a:cs typeface="CeraPro-Light"/>
              </a:rPr>
              <a:t>LEGO</a:t>
            </a:r>
            <a:r>
              <a:rPr lang="en-GB" sz="600" spc="55">
                <a:solidFill>
                  <a:srgbClr val="FFFFFF"/>
                </a:solidFill>
                <a:latin typeface="CeraPro-Light"/>
                <a:cs typeface="CeraPro-Light"/>
              </a:rPr>
              <a:t> </a:t>
            </a:r>
            <a:r>
              <a:rPr lang="en-GB" sz="600" spc="-5">
                <a:solidFill>
                  <a:srgbClr val="FFFFFF"/>
                </a:solidFill>
                <a:latin typeface="CeraPro-Light"/>
                <a:cs typeface="CeraPro-Light"/>
              </a:rPr>
              <a:t>Group.</a:t>
            </a:r>
            <a:endParaRPr lang="en-GB" sz="600">
              <a:latin typeface="CeraPro-Light"/>
              <a:cs typeface="CeraPro-Light"/>
            </a:endParaRPr>
          </a:p>
        </p:txBody>
      </p:sp>
      <p:sp>
        <p:nvSpPr>
          <p:cNvPr id="88" name="object 86">
            <a:extLst>
              <a:ext uri="{FF2B5EF4-FFF2-40B4-BE49-F238E27FC236}">
                <a16:creationId xmlns:a16="http://schemas.microsoft.com/office/drawing/2014/main" id="{ED0D4B94-D8CC-7645-9AF9-DB79137773B1}"/>
              </a:ext>
            </a:extLst>
          </p:cNvPr>
          <p:cNvSpPr txBox="1"/>
          <p:nvPr/>
        </p:nvSpPr>
        <p:spPr>
          <a:xfrm>
            <a:off x="2013277" y="10144086"/>
            <a:ext cx="35420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GB" sz="1400">
                <a:solidFill>
                  <a:schemeClr val="bg1"/>
                </a:solidFill>
                <a:latin typeface="Cera Pro Medium" pitchFamily="2" charset="0"/>
                <a:cs typeface="Cera Pro"/>
              </a:rPr>
              <a:t>www.lego.com/buildthechange</a:t>
            </a:r>
          </a:p>
        </p:txBody>
      </p:sp>
      <p:pic>
        <p:nvPicPr>
          <p:cNvPr id="98" name="Grafik 97">
            <a:extLst>
              <a:ext uri="{FF2B5EF4-FFF2-40B4-BE49-F238E27FC236}">
                <a16:creationId xmlns:a16="http://schemas.microsoft.com/office/drawing/2014/main" id="{0A5EC204-6078-C044-A4CC-4A43D0C2AB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t="27202" r="11093" b="26177"/>
          <a:stretch/>
        </p:blipFill>
        <p:spPr>
          <a:xfrm>
            <a:off x="1552478" y="288864"/>
            <a:ext cx="4359371" cy="1723306"/>
          </a:xfrm>
          <a:prstGeom prst="rect">
            <a:avLst/>
          </a:prstGeom>
        </p:spPr>
      </p:pic>
      <p:pic>
        <p:nvPicPr>
          <p:cNvPr id="100" name="Grafik 99">
            <a:extLst>
              <a:ext uri="{FF2B5EF4-FFF2-40B4-BE49-F238E27FC236}">
                <a16:creationId xmlns:a16="http://schemas.microsoft.com/office/drawing/2014/main" id="{73E5A563-AC83-5148-AC5A-D253A6302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986" y="8801929"/>
            <a:ext cx="3583588" cy="1659237"/>
          </a:xfrm>
          <a:prstGeom prst="rect">
            <a:avLst/>
          </a:prstGeom>
        </p:spPr>
      </p:pic>
      <p:pic>
        <p:nvPicPr>
          <p:cNvPr id="104" name="Grafik 103">
            <a:extLst>
              <a:ext uri="{FF2B5EF4-FFF2-40B4-BE49-F238E27FC236}">
                <a16:creationId xmlns:a16="http://schemas.microsoft.com/office/drawing/2014/main" id="{667FACE7-45CE-7042-AE74-9AA62E16F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00" y="9562394"/>
            <a:ext cx="760773" cy="760773"/>
          </a:xfrm>
          <a:prstGeom prst="rect">
            <a:avLst/>
          </a:prstGeom>
        </p:spPr>
      </p:pic>
      <p:pic>
        <p:nvPicPr>
          <p:cNvPr id="6" name="Picture 5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88F65282-22A3-D3BF-8561-AA1BCFD624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37" y="7902929"/>
            <a:ext cx="1067243" cy="4135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391AA3-197A-6C78-C7BA-CE219A3E1861}"/>
              </a:ext>
            </a:extLst>
          </p:cNvPr>
          <p:cNvSpPr/>
          <p:nvPr/>
        </p:nvSpPr>
        <p:spPr>
          <a:xfrm>
            <a:off x="658171" y="5201597"/>
            <a:ext cx="5042753" cy="1316545"/>
          </a:xfrm>
          <a:prstGeom prst="rect">
            <a:avLst/>
          </a:prstGeom>
          <a:solidFill>
            <a:srgbClr val="FBFBFB"/>
          </a:solidFill>
          <a:ln>
            <a:solidFill>
              <a:srgbClr val="FFD4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65D7F-7AE9-5355-5ECE-2D7E6B4D6EAD}"/>
              </a:ext>
            </a:extLst>
          </p:cNvPr>
          <p:cNvSpPr txBox="1"/>
          <p:nvPr/>
        </p:nvSpPr>
        <p:spPr>
          <a:xfrm>
            <a:off x="658171" y="4775972"/>
            <a:ext cx="5042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rgbClr val="0069B2"/>
                </a:solidFill>
                <a:latin typeface="Cera Pro Medium" panose="00000600000000000000" pitchFamily="50" charset="0"/>
              </a:rPr>
              <a:t>Hermed tildelt…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BE5303-73EA-FCF0-0F45-5EA4A37BE171}"/>
              </a:ext>
            </a:extLst>
          </p:cNvPr>
          <p:cNvSpPr txBox="1"/>
          <p:nvPr/>
        </p:nvSpPr>
        <p:spPr>
          <a:xfrm>
            <a:off x="993330" y="6656614"/>
            <a:ext cx="4372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rgbClr val="0069B2"/>
                </a:solidFill>
                <a:latin typeface="Cera Pro Medium" panose="00000600000000000000" pitchFamily="50" charset="0"/>
              </a:rPr>
              <a:t>Tillykke!</a:t>
            </a:r>
          </a:p>
          <a:p>
            <a:pPr algn="ctr"/>
            <a:r>
              <a:rPr lang="da-DK" sz="1400" dirty="0">
                <a:solidFill>
                  <a:srgbClr val="0069B2"/>
                </a:solidFill>
                <a:latin typeface="Cera Pro Medium" panose="00000600000000000000" pitchFamily="50" charset="0"/>
              </a:rPr>
              <a:t>Du er nu certificeret forandringsskaber!</a:t>
            </a:r>
            <a:br>
              <a:rPr lang="da-DK" sz="1400" dirty="0">
                <a:solidFill>
                  <a:srgbClr val="0069B2"/>
                </a:solidFill>
                <a:latin typeface="Cera Pro Medium" panose="00000600000000000000" pitchFamily="50" charset="0"/>
              </a:rPr>
            </a:br>
            <a:r>
              <a:rPr lang="da-DK" sz="1400" dirty="0">
                <a:solidFill>
                  <a:srgbClr val="0069B2"/>
                </a:solidFill>
                <a:latin typeface="Cera Pro Medium" panose="00000600000000000000" pitchFamily="50" charset="0"/>
              </a:rPr>
              <a:t>Bliv ved med at bruge din kreativitet til at gøre verden en bedre sted!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enutzerdefiniert 1">
      <a:dk1>
        <a:srgbClr val="000000"/>
      </a:dk1>
      <a:lt1>
        <a:srgbClr val="FFFFFF"/>
      </a:lt1>
      <a:dk2>
        <a:srgbClr val="207B3B"/>
      </a:dk2>
      <a:lt2>
        <a:srgbClr val="0069B2"/>
      </a:lt2>
      <a:accent1>
        <a:srgbClr val="207B3B"/>
      </a:accent1>
      <a:accent2>
        <a:srgbClr val="0069B2"/>
      </a:accent2>
      <a:accent3>
        <a:srgbClr val="00A037"/>
      </a:accent3>
      <a:accent4>
        <a:srgbClr val="8E3787"/>
      </a:accent4>
      <a:accent5>
        <a:srgbClr val="A4C918"/>
      </a:accent5>
      <a:accent6>
        <a:srgbClr val="FFD400"/>
      </a:accent6>
      <a:hlink>
        <a:srgbClr val="00A037"/>
      </a:hlink>
      <a:folHlink>
        <a:srgbClr val="0069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c2fe90-ccf1-450c-b21a-10e1a1d1d424">
      <Terms xmlns="http://schemas.microsoft.com/office/infopath/2007/PartnerControls"/>
    </lcf76f155ced4ddcb4097134ff3c332f>
    <TaxCatchAll xmlns="d9914f5e-40c9-4998-8b17-9d0592ff25a8" xsi:nil="true"/>
    <MediaLengthInSeconds xmlns="14c2fe90-ccf1-450c-b21a-10e1a1d1d424" xsi:nil="true"/>
    <SharedWithUsers xmlns="d9914f5e-40c9-4998-8b17-9d0592ff25a8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7961088157E144BB371B989E4BC7DD" ma:contentTypeVersion="16" ma:contentTypeDescription="Create a new document." ma:contentTypeScope="" ma:versionID="e373856be3161e76d2c5c54862bed858">
  <xsd:schema xmlns:xsd="http://www.w3.org/2001/XMLSchema" xmlns:xs="http://www.w3.org/2001/XMLSchema" xmlns:p="http://schemas.microsoft.com/office/2006/metadata/properties" xmlns:ns2="14c2fe90-ccf1-450c-b21a-10e1a1d1d424" xmlns:ns3="d9914f5e-40c9-4998-8b17-9d0592ff25a8" targetNamespace="http://schemas.microsoft.com/office/2006/metadata/properties" ma:root="true" ma:fieldsID="120038dfc9121141916f0066aab592a1" ns2:_="" ns3:_="">
    <xsd:import namespace="14c2fe90-ccf1-450c-b21a-10e1a1d1d424"/>
    <xsd:import namespace="d9914f5e-40c9-4998-8b17-9d0592ff25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c2fe90-ccf1-450c-b21a-10e1a1d1d4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da59523-cae3-4a93-ad14-9717a5d946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914f5e-40c9-4998-8b17-9d0592ff25a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8041a9b-d329-4792-a401-bd6a4c9b8844}" ma:internalName="TaxCatchAll" ma:showField="CatchAllData" ma:web="d9914f5e-40c9-4998-8b17-9d0592ff25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27EB50-D1D2-4BC4-8773-58DF66B74592}">
  <ds:schemaRefs>
    <ds:schemaRef ds:uri="http://schemas.microsoft.com/office/2006/metadata/properties"/>
    <ds:schemaRef ds:uri="http://schemas.microsoft.com/office/infopath/2007/PartnerControls"/>
    <ds:schemaRef ds:uri="14c2fe90-ccf1-450c-b21a-10e1a1d1d424"/>
    <ds:schemaRef ds:uri="d9914f5e-40c9-4998-8b17-9d0592ff25a8"/>
  </ds:schemaRefs>
</ds:datastoreItem>
</file>

<file path=customXml/itemProps2.xml><?xml version="1.0" encoding="utf-8"?>
<ds:datastoreItem xmlns:ds="http://schemas.openxmlformats.org/officeDocument/2006/customXml" ds:itemID="{B422ED0C-06FE-4BF8-ACC3-83DDA10468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c2fe90-ccf1-450c-b21a-10e1a1d1d424"/>
    <ds:schemaRef ds:uri="d9914f5e-40c9-4998-8b17-9d0592ff25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280A61-048D-4F8A-B890-BBAA6B97EC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Cera Pro</vt:lpstr>
      <vt:lpstr>CeraPro-Black</vt:lpstr>
      <vt:lpstr>Calibri</vt:lpstr>
      <vt:lpstr>CeraPro-Light</vt:lpstr>
      <vt:lpstr>Cera Pro Medium</vt:lpstr>
      <vt:lpstr>Office Theme</vt:lpstr>
      <vt:lpstr>DIPLOM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BTC_Diploma_for_PPT.indd</dc:title>
  <cp:lastModifiedBy>Anders Juul Kristoffersen</cp:lastModifiedBy>
  <cp:revision>9</cp:revision>
  <dcterms:created xsi:type="dcterms:W3CDTF">2021-07-16T09:53:09Z</dcterms:created>
  <dcterms:modified xsi:type="dcterms:W3CDTF">2023-03-03T08:07:47Z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2021-07-16T00:00:00Z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2021-07-16T00:00:00Z</vt:filetime>
  </property>
  <property fmtid="{D5CDD505-2E9C-101B-9397-08002B2CF9AE}" pid="5" name="ContentTypeId">
    <vt:lpwstr>0x010100267961088157E144BB371B989E4BC7DD</vt:lpwstr>
  </property>
  <property fmtid="{D5CDD505-2E9C-101B-9397-08002B2CF9AE}" pid="6" name="Order">
    <vt:lpwstr>735400.000000000</vt:lpwstr>
  </property>
  <property fmtid="{D5CDD505-2E9C-101B-9397-08002B2CF9AE}" pid="7" name="MediaServiceImageTags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